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60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4D33"/>
    <a:srgbClr val="BA6E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3BA398-3E36-4093-9BCD-83C6202A0124}" v="18" dt="2020-05-29T08:14:47.2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59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6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bestyén Lilla Anna" userId="39b89067-87a6-4b2c-b3af-0b2d109e3f27" providerId="ADAL" clId="{313BA398-3E36-4093-9BCD-83C6202A0124}"/>
    <pc:docChg chg="undo custSel addSld delSld modSld sldOrd">
      <pc:chgData name="Sebestyén Lilla Anna" userId="39b89067-87a6-4b2c-b3af-0b2d109e3f27" providerId="ADAL" clId="{313BA398-3E36-4093-9BCD-83C6202A0124}" dt="2020-05-29T08:15:20.446" v="76" actId="2696"/>
      <pc:docMkLst>
        <pc:docMk/>
      </pc:docMkLst>
      <pc:sldChg chg="addSp delSp modSp">
        <pc:chgData name="Sebestyén Lilla Anna" userId="39b89067-87a6-4b2c-b3af-0b2d109e3f27" providerId="ADAL" clId="{313BA398-3E36-4093-9BCD-83C6202A0124}" dt="2020-05-29T08:12:10.451" v="22"/>
        <pc:sldMkLst>
          <pc:docMk/>
          <pc:sldMk cId="1729917874" sldId="260"/>
        </pc:sldMkLst>
        <pc:picChg chg="add del">
          <ac:chgData name="Sebestyén Lilla Anna" userId="39b89067-87a6-4b2c-b3af-0b2d109e3f27" providerId="ADAL" clId="{313BA398-3E36-4093-9BCD-83C6202A0124}" dt="2020-05-29T08:11:55.644" v="16"/>
          <ac:picMkLst>
            <pc:docMk/>
            <pc:sldMk cId="1729917874" sldId="260"/>
            <ac:picMk id="5" creationId="{E8B808CF-F75D-4DD9-8728-DBED1CFFB003}"/>
          </ac:picMkLst>
        </pc:picChg>
        <pc:picChg chg="add del mod">
          <ac:chgData name="Sebestyén Lilla Anna" userId="39b89067-87a6-4b2c-b3af-0b2d109e3f27" providerId="ADAL" clId="{313BA398-3E36-4093-9BCD-83C6202A0124}" dt="2020-05-29T08:12:10.451" v="22"/>
          <ac:picMkLst>
            <pc:docMk/>
            <pc:sldMk cId="1729917874" sldId="260"/>
            <ac:picMk id="7" creationId="{80FA7BFF-3157-4578-BA45-873AB79D4A2E}"/>
          </ac:picMkLst>
        </pc:picChg>
      </pc:sldChg>
      <pc:sldChg chg="addSp delSp modSp add ord">
        <pc:chgData name="Sebestyén Lilla Anna" userId="39b89067-87a6-4b2c-b3af-0b2d109e3f27" providerId="ADAL" clId="{313BA398-3E36-4093-9BCD-83C6202A0124}" dt="2020-05-29T08:14:11.968" v="60" actId="931"/>
        <pc:sldMkLst>
          <pc:docMk/>
          <pc:sldMk cId="853583743" sldId="262"/>
        </pc:sldMkLst>
        <pc:spChg chg="mod">
          <ac:chgData name="Sebestyén Lilla Anna" userId="39b89067-87a6-4b2c-b3af-0b2d109e3f27" providerId="ADAL" clId="{313BA398-3E36-4093-9BCD-83C6202A0124}" dt="2020-05-29T08:11:29.381" v="9" actId="20577"/>
          <ac:spMkLst>
            <pc:docMk/>
            <pc:sldMk cId="853583743" sldId="262"/>
            <ac:spMk id="2" creationId="{538396A8-5D74-48C6-9E77-E425E7294716}"/>
          </ac:spMkLst>
        </pc:spChg>
        <pc:spChg chg="add del">
          <ac:chgData name="Sebestyén Lilla Anna" userId="39b89067-87a6-4b2c-b3af-0b2d109e3f27" providerId="ADAL" clId="{313BA398-3E36-4093-9BCD-83C6202A0124}" dt="2020-05-29T08:14:11.968" v="60" actId="931"/>
          <ac:spMkLst>
            <pc:docMk/>
            <pc:sldMk cId="853583743" sldId="262"/>
            <ac:spMk id="3" creationId="{423748A1-289C-4FAB-B675-E58506FD2C7A}"/>
          </ac:spMkLst>
        </pc:spChg>
        <pc:picChg chg="add del mod">
          <ac:chgData name="Sebestyén Lilla Anna" userId="39b89067-87a6-4b2c-b3af-0b2d109e3f27" providerId="ADAL" clId="{313BA398-3E36-4093-9BCD-83C6202A0124}" dt="2020-05-29T08:11:49.700" v="14" actId="931"/>
          <ac:picMkLst>
            <pc:docMk/>
            <pc:sldMk cId="853583743" sldId="262"/>
            <ac:picMk id="5" creationId="{F09081B1-5DD1-4BAE-898E-5875C92B3AC1}"/>
          </ac:picMkLst>
        </pc:picChg>
        <pc:picChg chg="add mod">
          <ac:chgData name="Sebestyén Lilla Anna" userId="39b89067-87a6-4b2c-b3af-0b2d109e3f27" providerId="ADAL" clId="{313BA398-3E36-4093-9BCD-83C6202A0124}" dt="2020-05-29T08:12:23.803" v="28" actId="1076"/>
          <ac:picMkLst>
            <pc:docMk/>
            <pc:sldMk cId="853583743" sldId="262"/>
            <ac:picMk id="6" creationId="{A8744A62-B0DE-4F7A-A637-522BA87884A9}"/>
          </ac:picMkLst>
        </pc:picChg>
        <pc:picChg chg="add del">
          <ac:chgData name="Sebestyén Lilla Anna" userId="39b89067-87a6-4b2c-b3af-0b2d109e3f27" providerId="ADAL" clId="{313BA398-3E36-4093-9BCD-83C6202A0124}" dt="2020-05-29T08:12:40.241" v="30" actId="478"/>
          <ac:picMkLst>
            <pc:docMk/>
            <pc:sldMk cId="853583743" sldId="262"/>
            <ac:picMk id="7" creationId="{DB14EF5B-7B46-4ED8-B017-55EDC0278CD0}"/>
          </ac:picMkLst>
        </pc:picChg>
        <pc:picChg chg="add">
          <ac:chgData name="Sebestyén Lilla Anna" userId="39b89067-87a6-4b2c-b3af-0b2d109e3f27" providerId="ADAL" clId="{313BA398-3E36-4093-9BCD-83C6202A0124}" dt="2020-05-29T08:12:48.907" v="31"/>
          <ac:picMkLst>
            <pc:docMk/>
            <pc:sldMk cId="853583743" sldId="262"/>
            <ac:picMk id="8" creationId="{44F19B2C-C23E-44FA-9E8A-90ED394113C3}"/>
          </ac:picMkLst>
        </pc:picChg>
        <pc:picChg chg="add del mod">
          <ac:chgData name="Sebestyén Lilla Anna" userId="39b89067-87a6-4b2c-b3af-0b2d109e3f27" providerId="ADAL" clId="{313BA398-3E36-4093-9BCD-83C6202A0124}" dt="2020-05-29T08:14:11.968" v="60" actId="931"/>
          <ac:picMkLst>
            <pc:docMk/>
            <pc:sldMk cId="853583743" sldId="262"/>
            <ac:picMk id="10" creationId="{18BFB17C-26B0-4156-8B7A-0587F8242088}"/>
          </ac:picMkLst>
        </pc:picChg>
      </pc:sldChg>
      <pc:sldChg chg="addSp delSp modSp add">
        <pc:chgData name="Sebestyén Lilla Anna" userId="39b89067-87a6-4b2c-b3af-0b2d109e3f27" providerId="ADAL" clId="{313BA398-3E36-4093-9BCD-83C6202A0124}" dt="2020-05-29T08:15:10.152" v="75" actId="1076"/>
        <pc:sldMkLst>
          <pc:docMk/>
          <pc:sldMk cId="2823549913" sldId="263"/>
        </pc:sldMkLst>
        <pc:spChg chg="mod">
          <ac:chgData name="Sebestyén Lilla Anna" userId="39b89067-87a6-4b2c-b3af-0b2d109e3f27" providerId="ADAL" clId="{313BA398-3E36-4093-9BCD-83C6202A0124}" dt="2020-05-29T08:13:16.273" v="50" actId="20577"/>
          <ac:spMkLst>
            <pc:docMk/>
            <pc:sldMk cId="2823549913" sldId="263"/>
            <ac:spMk id="2" creationId="{538396A8-5D74-48C6-9E77-E425E7294716}"/>
          </ac:spMkLst>
        </pc:spChg>
        <pc:picChg chg="del">
          <ac:chgData name="Sebestyén Lilla Anna" userId="39b89067-87a6-4b2c-b3af-0b2d109e3f27" providerId="ADAL" clId="{313BA398-3E36-4093-9BCD-83C6202A0124}" dt="2020-05-29T08:13:51.042" v="51" actId="478"/>
          <ac:picMkLst>
            <pc:docMk/>
            <pc:sldMk cId="2823549913" sldId="263"/>
            <ac:picMk id="6" creationId="{A8744A62-B0DE-4F7A-A637-522BA87884A9}"/>
          </ac:picMkLst>
        </pc:picChg>
        <pc:picChg chg="add mod">
          <ac:chgData name="Sebestyén Lilla Anna" userId="39b89067-87a6-4b2c-b3af-0b2d109e3f27" providerId="ADAL" clId="{313BA398-3E36-4093-9BCD-83C6202A0124}" dt="2020-05-29T08:15:10.152" v="75" actId="1076"/>
          <ac:picMkLst>
            <pc:docMk/>
            <pc:sldMk cId="2823549913" sldId="263"/>
            <ac:picMk id="7" creationId="{E27E65FA-2C0B-4E80-8D34-E7A281FAABB4}"/>
          </ac:picMkLst>
        </pc:picChg>
      </pc:sldChg>
      <pc:sldChg chg="addSp delSp modSp add del">
        <pc:chgData name="Sebestyén Lilla Anna" userId="39b89067-87a6-4b2c-b3af-0b2d109e3f27" providerId="ADAL" clId="{313BA398-3E36-4093-9BCD-83C6202A0124}" dt="2020-05-29T08:15:20.446" v="76" actId="2696"/>
        <pc:sldMkLst>
          <pc:docMk/>
          <pc:sldMk cId="671214943" sldId="264"/>
        </pc:sldMkLst>
        <pc:picChg chg="add del mod">
          <ac:chgData name="Sebestyén Lilla Anna" userId="39b89067-87a6-4b2c-b3af-0b2d109e3f27" providerId="ADAL" clId="{313BA398-3E36-4093-9BCD-83C6202A0124}" dt="2020-05-29T08:14:43.493" v="66"/>
          <ac:picMkLst>
            <pc:docMk/>
            <pc:sldMk cId="671214943" sldId="264"/>
            <ac:picMk id="3" creationId="{30B4164A-FA86-416D-B0DA-85270C93869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7C816E0C-496C-4730-A595-DD89CB2B4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98690" y="844510"/>
            <a:ext cx="3710018" cy="4169749"/>
          </a:xfrm>
        </p:spPr>
        <p:txBody>
          <a:bodyPr>
            <a:normAutofit/>
          </a:bodyPr>
          <a:lstStyle/>
          <a:p>
            <a:r>
              <a:rPr lang="hu-HU" sz="4400" dirty="0" smtClean="0"/>
              <a:t>Mély neuronhálók</a:t>
            </a:r>
            <a:endParaRPr lang="hu-HU" sz="4400" dirty="0"/>
          </a:p>
        </p:txBody>
      </p:sp>
      <p:sp>
        <p:nvSpPr>
          <p:cNvPr id="3" name="Alcím 2">
            <a:extLst>
              <a:ext uri="{FF2B5EF4-FFF2-40B4-BE49-F238E27FC236}">
                <a16:creationId xmlns="" xmlns:a16="http://schemas.microsoft.com/office/drawing/2014/main" id="{E753303A-C283-4EB4-B459-E6490B7C1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8690" y="5097928"/>
            <a:ext cx="3710018" cy="915561"/>
          </a:xfrm>
        </p:spPr>
        <p:txBody>
          <a:bodyPr>
            <a:normAutofit/>
          </a:bodyPr>
          <a:lstStyle/>
          <a:p>
            <a:endParaRPr lang="hu-HU"/>
          </a:p>
        </p:txBody>
      </p:sp>
      <p:pic>
        <p:nvPicPr>
          <p:cNvPr id="6" name="Kép 5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37B5BA7-6C2C-40C1-9DB5-46C1FB1F2A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83" r="6897" b="-2"/>
          <a:stretch/>
        </p:blipFill>
        <p:spPr>
          <a:xfrm>
            <a:off x="6095998" y="-20965"/>
            <a:ext cx="6096002" cy="6878965"/>
          </a:xfrm>
          <a:prstGeom prst="rect">
            <a:avLst/>
          </a:prstGeom>
        </p:spPr>
      </p:pic>
      <p:pic>
        <p:nvPicPr>
          <p:cNvPr id="31" name="Kép 30">
            <a:extLst>
              <a:ext uri="{FF2B5EF4-FFF2-40B4-BE49-F238E27FC236}">
                <a16:creationId xmlns="" xmlns:a16="http://schemas.microsoft.com/office/drawing/2014/main" id="{604C319A-96A9-4EB2-9DA5-937D238655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216426"/>
            <a:ext cx="3046662" cy="865618"/>
          </a:xfrm>
          <a:prstGeom prst="rect">
            <a:avLst/>
          </a:prstGeom>
        </p:spPr>
      </p:pic>
      <p:sp>
        <p:nvSpPr>
          <p:cNvPr id="32" name="Folyamatábra: Kézi adatbevitel 31">
            <a:extLst>
              <a:ext uri="{FF2B5EF4-FFF2-40B4-BE49-F238E27FC236}">
                <a16:creationId xmlns="" xmlns:a16="http://schemas.microsoft.com/office/drawing/2014/main" id="{49C9D3B0-452B-443D-8F36-9D2AC811C586}"/>
              </a:ext>
            </a:extLst>
          </p:cNvPr>
          <p:cNvSpPr/>
          <p:nvPr/>
        </p:nvSpPr>
        <p:spPr>
          <a:xfrm rot="10800000">
            <a:off x="-1066384" y="0"/>
            <a:ext cx="2804559" cy="7334250"/>
          </a:xfrm>
          <a:prstGeom prst="flowChartManualInpu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3" name="Folyamatábra: Kézi adatbevitel 32">
            <a:extLst>
              <a:ext uri="{FF2B5EF4-FFF2-40B4-BE49-F238E27FC236}">
                <a16:creationId xmlns="" xmlns:a16="http://schemas.microsoft.com/office/drawing/2014/main" id="{97CB92EA-4732-40F6-BD07-E9181E1D651E}"/>
              </a:ext>
            </a:extLst>
          </p:cNvPr>
          <p:cNvSpPr/>
          <p:nvPr/>
        </p:nvSpPr>
        <p:spPr>
          <a:xfrm rot="10800000">
            <a:off x="-1487000" y="-314836"/>
            <a:ext cx="2664519" cy="7040890"/>
          </a:xfrm>
          <a:prstGeom prst="flowChartManualInpu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7611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3" name="Szövegdoboz 92"/>
          <p:cNvSpPr txBox="1"/>
          <p:nvPr/>
        </p:nvSpPr>
        <p:spPr>
          <a:xfrm>
            <a:off x="2589212" y="107081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10.</a:t>
            </a:r>
            <a:endParaRPr lang="hu-HU" dirty="0"/>
          </a:p>
        </p:txBody>
      </p:sp>
      <p:grpSp>
        <p:nvGrpSpPr>
          <p:cNvPr id="23" name="Csoportba foglalás 22"/>
          <p:cNvGrpSpPr/>
          <p:nvPr/>
        </p:nvGrpSpPr>
        <p:grpSpPr>
          <a:xfrm>
            <a:off x="2132911" y="1905000"/>
            <a:ext cx="7525319" cy="2038733"/>
            <a:chOff x="2132911" y="1905000"/>
            <a:chExt cx="7525319" cy="2038733"/>
          </a:xfrm>
        </p:grpSpPr>
        <p:sp>
          <p:nvSpPr>
            <p:cNvPr id="30" name="Ellipszis 29"/>
            <p:cNvSpPr/>
            <p:nvPr/>
          </p:nvSpPr>
          <p:spPr>
            <a:xfrm>
              <a:off x="3312054" y="3583733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1" name="Ellipszis 30"/>
            <p:cNvSpPr/>
            <p:nvPr/>
          </p:nvSpPr>
          <p:spPr>
            <a:xfrm>
              <a:off x="3312054" y="2692922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" name="Ellipszis 34"/>
            <p:cNvSpPr/>
            <p:nvPr/>
          </p:nvSpPr>
          <p:spPr>
            <a:xfrm>
              <a:off x="4816425" y="3148081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0" name="Ellipszis 49"/>
            <p:cNvSpPr/>
            <p:nvPr/>
          </p:nvSpPr>
          <p:spPr>
            <a:xfrm>
              <a:off x="6450059" y="2692922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1" name="Ellipszis 50"/>
            <p:cNvSpPr/>
            <p:nvPr/>
          </p:nvSpPr>
          <p:spPr>
            <a:xfrm>
              <a:off x="6479579" y="3583733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4" name="Ellipszis 53"/>
            <p:cNvSpPr/>
            <p:nvPr/>
          </p:nvSpPr>
          <p:spPr>
            <a:xfrm>
              <a:off x="8263693" y="3148081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58" name="Egyenes összekötő 57"/>
            <p:cNvCxnSpPr>
              <a:stCxn id="31" idx="6"/>
              <a:endCxn id="35" idx="2"/>
            </p:cNvCxnSpPr>
            <p:nvPr/>
          </p:nvCxnSpPr>
          <p:spPr>
            <a:xfrm>
              <a:off x="3672054" y="2872922"/>
              <a:ext cx="1144371" cy="455159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Egyenes összekötő 59"/>
            <p:cNvCxnSpPr>
              <a:stCxn id="30" idx="6"/>
              <a:endCxn id="35" idx="2"/>
            </p:cNvCxnSpPr>
            <p:nvPr/>
          </p:nvCxnSpPr>
          <p:spPr>
            <a:xfrm flipV="1">
              <a:off x="3672054" y="3328081"/>
              <a:ext cx="1144371" cy="43565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Egyenes összekötő 67"/>
            <p:cNvCxnSpPr>
              <a:stCxn id="35" idx="6"/>
              <a:endCxn id="50" idx="2"/>
            </p:cNvCxnSpPr>
            <p:nvPr/>
          </p:nvCxnSpPr>
          <p:spPr>
            <a:xfrm flipV="1">
              <a:off x="5176425" y="2872922"/>
              <a:ext cx="1273634" cy="455159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Egyenes összekötő 70"/>
            <p:cNvCxnSpPr>
              <a:stCxn id="81" idx="3"/>
              <a:endCxn id="54" idx="2"/>
            </p:cNvCxnSpPr>
            <p:nvPr/>
          </p:nvCxnSpPr>
          <p:spPr>
            <a:xfrm>
              <a:off x="6756046" y="2030975"/>
              <a:ext cx="1507647" cy="129710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gyenes összekötő 71"/>
            <p:cNvCxnSpPr>
              <a:stCxn id="50" idx="6"/>
              <a:endCxn id="54" idx="2"/>
            </p:cNvCxnSpPr>
            <p:nvPr/>
          </p:nvCxnSpPr>
          <p:spPr>
            <a:xfrm>
              <a:off x="6810059" y="2872922"/>
              <a:ext cx="1453634" cy="455159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Egyenes összekötő 73"/>
            <p:cNvCxnSpPr>
              <a:stCxn id="51" idx="6"/>
              <a:endCxn id="54" idx="2"/>
            </p:cNvCxnSpPr>
            <p:nvPr/>
          </p:nvCxnSpPr>
          <p:spPr>
            <a:xfrm flipV="1">
              <a:off x="6839579" y="3328081"/>
              <a:ext cx="1424114" cy="43565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Egyenes összekötő 77"/>
            <p:cNvCxnSpPr>
              <a:stCxn id="35" idx="6"/>
              <a:endCxn id="51" idx="2"/>
            </p:cNvCxnSpPr>
            <p:nvPr/>
          </p:nvCxnSpPr>
          <p:spPr>
            <a:xfrm>
              <a:off x="5176425" y="3328081"/>
              <a:ext cx="1303154" cy="43565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églalap 78"/>
            <p:cNvSpPr/>
            <p:nvPr/>
          </p:nvSpPr>
          <p:spPr>
            <a:xfrm>
              <a:off x="3366067" y="1910162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80" name="Téglalap 79"/>
            <p:cNvSpPr/>
            <p:nvPr/>
          </p:nvSpPr>
          <p:spPr>
            <a:xfrm>
              <a:off x="4870438" y="1905001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81" name="Téglalap 80"/>
            <p:cNvSpPr/>
            <p:nvPr/>
          </p:nvSpPr>
          <p:spPr>
            <a:xfrm>
              <a:off x="6504072" y="1905000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82" name="Egyenes összekötő 81"/>
            <p:cNvCxnSpPr>
              <a:stCxn id="80" idx="3"/>
              <a:endCxn id="50" idx="2"/>
            </p:cNvCxnSpPr>
            <p:nvPr/>
          </p:nvCxnSpPr>
          <p:spPr>
            <a:xfrm>
              <a:off x="5122412" y="2030976"/>
              <a:ext cx="1327647" cy="84194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Egyenes összekötő 82"/>
            <p:cNvCxnSpPr>
              <a:stCxn id="80" idx="3"/>
              <a:endCxn id="51" idx="2"/>
            </p:cNvCxnSpPr>
            <p:nvPr/>
          </p:nvCxnSpPr>
          <p:spPr>
            <a:xfrm>
              <a:off x="5122412" y="2030976"/>
              <a:ext cx="1357167" cy="1732757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Egyenes összekötő 83"/>
            <p:cNvCxnSpPr>
              <a:stCxn id="79" idx="3"/>
              <a:endCxn id="35" idx="2"/>
            </p:cNvCxnSpPr>
            <p:nvPr/>
          </p:nvCxnSpPr>
          <p:spPr>
            <a:xfrm>
              <a:off x="3618041" y="2036137"/>
              <a:ext cx="1198384" cy="1291944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églalap 84"/>
            <p:cNvSpPr/>
            <p:nvPr/>
          </p:nvSpPr>
          <p:spPr>
            <a:xfrm>
              <a:off x="3982170" y="2324991"/>
              <a:ext cx="676788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5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5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6" name="Téglalap 85"/>
            <p:cNvSpPr/>
            <p:nvPr/>
          </p:nvSpPr>
          <p:spPr>
            <a:xfrm>
              <a:off x="3722791" y="2731170"/>
              <a:ext cx="70403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7" name="Téglalap 86"/>
            <p:cNvSpPr/>
            <p:nvPr/>
          </p:nvSpPr>
          <p:spPr>
            <a:xfrm>
              <a:off x="3722791" y="3309439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8" name="Téglalap 87"/>
            <p:cNvSpPr/>
            <p:nvPr/>
          </p:nvSpPr>
          <p:spPr>
            <a:xfrm>
              <a:off x="5415359" y="2082390"/>
              <a:ext cx="6623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9" name="Téglalap 88"/>
            <p:cNvSpPr/>
            <p:nvPr/>
          </p:nvSpPr>
          <p:spPr>
            <a:xfrm>
              <a:off x="5084178" y="2631699"/>
              <a:ext cx="6623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02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0" name="Téglalap 89"/>
            <p:cNvSpPr/>
            <p:nvPr/>
          </p:nvSpPr>
          <p:spPr>
            <a:xfrm>
              <a:off x="5159916" y="2944280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1" name="Téglalap 90"/>
            <p:cNvSpPr/>
            <p:nvPr/>
          </p:nvSpPr>
          <p:spPr>
            <a:xfrm>
              <a:off x="5219684" y="3517512"/>
              <a:ext cx="70403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" name="Téglalap 91"/>
            <p:cNvSpPr/>
            <p:nvPr/>
          </p:nvSpPr>
          <p:spPr>
            <a:xfrm>
              <a:off x="7178688" y="2210356"/>
              <a:ext cx="70083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-1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5" name="Téglalap 94"/>
            <p:cNvSpPr/>
            <p:nvPr/>
          </p:nvSpPr>
          <p:spPr>
            <a:xfrm>
              <a:off x="6960438" y="2726792"/>
              <a:ext cx="6623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8" name="Téglalap 97"/>
            <p:cNvSpPr/>
            <p:nvPr/>
          </p:nvSpPr>
          <p:spPr>
            <a:xfrm>
              <a:off x="7002917" y="3660129"/>
              <a:ext cx="6623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9" name="Jobbra nyíl 98"/>
            <p:cNvSpPr/>
            <p:nvPr/>
          </p:nvSpPr>
          <p:spPr>
            <a:xfrm>
              <a:off x="2569029" y="2764280"/>
              <a:ext cx="597772" cy="180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1" name="Jobbra nyíl 100"/>
            <p:cNvSpPr/>
            <p:nvPr/>
          </p:nvSpPr>
          <p:spPr>
            <a:xfrm>
              <a:off x="2589212" y="3661709"/>
              <a:ext cx="597772" cy="180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2" name="Jobbra nyíl 101"/>
            <p:cNvSpPr/>
            <p:nvPr/>
          </p:nvSpPr>
          <p:spPr>
            <a:xfrm>
              <a:off x="8763354" y="3238081"/>
              <a:ext cx="597772" cy="180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3" name="Szövegdoboz 102"/>
            <p:cNvSpPr txBox="1"/>
            <p:nvPr/>
          </p:nvSpPr>
          <p:spPr>
            <a:xfrm>
              <a:off x="2132911" y="2691327"/>
              <a:ext cx="336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x</a:t>
              </a:r>
              <a:r>
                <a:rPr lang="hu-HU" sz="1400" baseline="-25000" dirty="0" smtClean="0"/>
                <a:t>1</a:t>
              </a:r>
              <a:endParaRPr lang="hu-HU" sz="1400" baseline="-25000" dirty="0"/>
            </a:p>
          </p:txBody>
        </p:sp>
        <p:sp>
          <p:nvSpPr>
            <p:cNvPr id="104" name="Szövegdoboz 103"/>
            <p:cNvSpPr txBox="1"/>
            <p:nvPr/>
          </p:nvSpPr>
          <p:spPr>
            <a:xfrm>
              <a:off x="2153094" y="3597820"/>
              <a:ext cx="336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x</a:t>
              </a:r>
              <a:r>
                <a:rPr lang="hu-HU" sz="1400" baseline="-25000" dirty="0" smtClean="0"/>
                <a:t>2</a:t>
              </a:r>
              <a:endParaRPr lang="hu-HU" sz="1400" baseline="-25000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5" name="Szövegdoboz 104"/>
                <p:cNvSpPr txBox="1"/>
                <p:nvPr/>
              </p:nvSpPr>
              <p:spPr>
                <a:xfrm>
                  <a:off x="9460292" y="3184075"/>
                  <a:ext cx="19793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oMath>
                    </m:oMathPara>
                  </a14:m>
                  <a:endParaRPr lang="hu-HU" dirty="0"/>
                </a:p>
              </p:txBody>
            </p:sp>
          </mc:Choice>
          <mc:Fallback>
            <p:sp>
              <p:nvSpPr>
                <p:cNvPr id="105" name="Szövegdoboz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60292" y="3184075"/>
                  <a:ext cx="197938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28125" t="-19565" r="-78125" b="-28261"/>
                  </a:stretch>
                </a:blipFill>
              </p:spPr>
              <p:txBody>
                <a:bodyPr/>
                <a:lstStyle/>
                <a:p>
                  <a:r>
                    <a:rPr lang="hu-H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82779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3" name="Szövegdoboz 92"/>
          <p:cNvSpPr txBox="1"/>
          <p:nvPr/>
        </p:nvSpPr>
        <p:spPr>
          <a:xfrm>
            <a:off x="2589212" y="107081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11.</a:t>
            </a:r>
            <a:endParaRPr lang="hu-HU" dirty="0"/>
          </a:p>
        </p:txBody>
      </p:sp>
      <p:grpSp>
        <p:nvGrpSpPr>
          <p:cNvPr id="19" name="Csoportba foglalás 18"/>
          <p:cNvGrpSpPr/>
          <p:nvPr/>
        </p:nvGrpSpPr>
        <p:grpSpPr>
          <a:xfrm>
            <a:off x="3317033" y="1905000"/>
            <a:ext cx="5306660" cy="1603081"/>
            <a:chOff x="3317033" y="1905000"/>
            <a:chExt cx="5306660" cy="1603081"/>
          </a:xfrm>
        </p:grpSpPr>
        <p:sp>
          <p:nvSpPr>
            <p:cNvPr id="31" name="Ellipszis 30"/>
            <p:cNvSpPr/>
            <p:nvPr/>
          </p:nvSpPr>
          <p:spPr>
            <a:xfrm>
              <a:off x="3317033" y="3139411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" name="Ellipszis 34"/>
            <p:cNvSpPr/>
            <p:nvPr/>
          </p:nvSpPr>
          <p:spPr>
            <a:xfrm>
              <a:off x="4853929" y="3148081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0" name="Ellipszis 49"/>
            <p:cNvSpPr/>
            <p:nvPr/>
          </p:nvSpPr>
          <p:spPr>
            <a:xfrm>
              <a:off x="6504072" y="3148081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4" name="Ellipszis 53"/>
            <p:cNvSpPr/>
            <p:nvPr/>
          </p:nvSpPr>
          <p:spPr>
            <a:xfrm>
              <a:off x="8263693" y="3148081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58" name="Egyenes összekötő 57"/>
            <p:cNvCxnSpPr>
              <a:stCxn id="31" idx="6"/>
              <a:endCxn id="35" idx="2"/>
            </p:cNvCxnSpPr>
            <p:nvPr/>
          </p:nvCxnSpPr>
          <p:spPr>
            <a:xfrm>
              <a:off x="3677033" y="3319411"/>
              <a:ext cx="1176896" cy="867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Egyenes összekötő 67"/>
            <p:cNvCxnSpPr>
              <a:stCxn id="35" idx="6"/>
              <a:endCxn id="50" idx="2"/>
            </p:cNvCxnSpPr>
            <p:nvPr/>
          </p:nvCxnSpPr>
          <p:spPr>
            <a:xfrm>
              <a:off x="5213929" y="3328081"/>
              <a:ext cx="1290143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Egyenes összekötő 70"/>
            <p:cNvCxnSpPr>
              <a:stCxn id="81" idx="3"/>
              <a:endCxn id="54" idx="2"/>
            </p:cNvCxnSpPr>
            <p:nvPr/>
          </p:nvCxnSpPr>
          <p:spPr>
            <a:xfrm>
              <a:off x="6756046" y="2030975"/>
              <a:ext cx="1507647" cy="129710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gyenes összekötő 71"/>
            <p:cNvCxnSpPr>
              <a:stCxn id="50" idx="6"/>
              <a:endCxn id="54" idx="2"/>
            </p:cNvCxnSpPr>
            <p:nvPr/>
          </p:nvCxnSpPr>
          <p:spPr>
            <a:xfrm>
              <a:off x="6864072" y="3328081"/>
              <a:ext cx="1399621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églalap 78"/>
            <p:cNvSpPr/>
            <p:nvPr/>
          </p:nvSpPr>
          <p:spPr>
            <a:xfrm>
              <a:off x="3366067" y="1910162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80" name="Téglalap 79"/>
            <p:cNvSpPr/>
            <p:nvPr/>
          </p:nvSpPr>
          <p:spPr>
            <a:xfrm>
              <a:off x="4870438" y="1905001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81" name="Téglalap 80"/>
            <p:cNvSpPr/>
            <p:nvPr/>
          </p:nvSpPr>
          <p:spPr>
            <a:xfrm>
              <a:off x="6504072" y="1905000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82" name="Egyenes összekötő 81"/>
            <p:cNvCxnSpPr>
              <a:stCxn id="80" idx="3"/>
              <a:endCxn id="50" idx="2"/>
            </p:cNvCxnSpPr>
            <p:nvPr/>
          </p:nvCxnSpPr>
          <p:spPr>
            <a:xfrm>
              <a:off x="5122412" y="2030976"/>
              <a:ext cx="1381660" cy="1297105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Egyenes összekötő 83"/>
            <p:cNvCxnSpPr>
              <a:stCxn id="79" idx="3"/>
              <a:endCxn id="35" idx="2"/>
            </p:cNvCxnSpPr>
            <p:nvPr/>
          </p:nvCxnSpPr>
          <p:spPr>
            <a:xfrm>
              <a:off x="3618041" y="2036137"/>
              <a:ext cx="1235888" cy="1291944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églalap 84"/>
            <p:cNvSpPr/>
            <p:nvPr/>
          </p:nvSpPr>
          <p:spPr>
            <a:xfrm>
              <a:off x="3982170" y="2324991"/>
              <a:ext cx="676788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5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5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7" name="Téglalap 86"/>
            <p:cNvSpPr/>
            <p:nvPr/>
          </p:nvSpPr>
          <p:spPr>
            <a:xfrm>
              <a:off x="3829922" y="3081860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8" name="Téglalap 87"/>
            <p:cNvSpPr/>
            <p:nvPr/>
          </p:nvSpPr>
          <p:spPr>
            <a:xfrm>
              <a:off x="5612076" y="2310597"/>
              <a:ext cx="70083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-2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0" name="Téglalap 89"/>
            <p:cNvSpPr/>
            <p:nvPr/>
          </p:nvSpPr>
          <p:spPr>
            <a:xfrm>
              <a:off x="5324309" y="3041762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" name="Téglalap 91"/>
            <p:cNvSpPr/>
            <p:nvPr/>
          </p:nvSpPr>
          <p:spPr>
            <a:xfrm>
              <a:off x="7178688" y="2210356"/>
              <a:ext cx="70083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-1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5" name="Téglalap 94"/>
            <p:cNvSpPr/>
            <p:nvPr/>
          </p:nvSpPr>
          <p:spPr>
            <a:xfrm>
              <a:off x="7073367" y="3073190"/>
              <a:ext cx="6623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57" name="Csoportba foglalás 56"/>
          <p:cNvGrpSpPr/>
          <p:nvPr/>
        </p:nvGrpSpPr>
        <p:grpSpPr>
          <a:xfrm>
            <a:off x="3309162" y="4499212"/>
            <a:ext cx="5306660" cy="1603081"/>
            <a:chOff x="3317033" y="1905000"/>
            <a:chExt cx="5306660" cy="1603081"/>
          </a:xfrm>
        </p:grpSpPr>
        <p:sp>
          <p:nvSpPr>
            <p:cNvPr id="59" name="Ellipszis 58"/>
            <p:cNvSpPr/>
            <p:nvPr/>
          </p:nvSpPr>
          <p:spPr>
            <a:xfrm>
              <a:off x="3317033" y="3139411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61" name="Ellipszis 60"/>
            <p:cNvSpPr/>
            <p:nvPr/>
          </p:nvSpPr>
          <p:spPr>
            <a:xfrm>
              <a:off x="4853929" y="3148081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62" name="Ellipszis 61"/>
            <p:cNvSpPr/>
            <p:nvPr/>
          </p:nvSpPr>
          <p:spPr>
            <a:xfrm>
              <a:off x="6504072" y="3148081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63" name="Ellipszis 62"/>
            <p:cNvSpPr/>
            <p:nvPr/>
          </p:nvSpPr>
          <p:spPr>
            <a:xfrm>
              <a:off x="8263693" y="3148081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64" name="Egyenes összekötő 63"/>
            <p:cNvCxnSpPr>
              <a:stCxn id="59" idx="6"/>
              <a:endCxn id="61" idx="2"/>
            </p:cNvCxnSpPr>
            <p:nvPr/>
          </p:nvCxnSpPr>
          <p:spPr>
            <a:xfrm>
              <a:off x="3677033" y="3319411"/>
              <a:ext cx="1176896" cy="867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Egyenes összekötő 64"/>
            <p:cNvCxnSpPr>
              <a:stCxn id="61" idx="6"/>
              <a:endCxn id="62" idx="2"/>
            </p:cNvCxnSpPr>
            <p:nvPr/>
          </p:nvCxnSpPr>
          <p:spPr>
            <a:xfrm>
              <a:off x="5213929" y="3328081"/>
              <a:ext cx="1290143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Egyenes összekötő 65"/>
            <p:cNvCxnSpPr>
              <a:stCxn id="73" idx="3"/>
              <a:endCxn id="63" idx="2"/>
            </p:cNvCxnSpPr>
            <p:nvPr/>
          </p:nvCxnSpPr>
          <p:spPr>
            <a:xfrm>
              <a:off x="6756046" y="2030975"/>
              <a:ext cx="1507647" cy="129710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Egyenes összekötő 66"/>
            <p:cNvCxnSpPr>
              <a:stCxn id="62" idx="6"/>
              <a:endCxn id="63" idx="2"/>
            </p:cNvCxnSpPr>
            <p:nvPr/>
          </p:nvCxnSpPr>
          <p:spPr>
            <a:xfrm>
              <a:off x="6864072" y="3328081"/>
              <a:ext cx="1399621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églalap 68"/>
            <p:cNvSpPr/>
            <p:nvPr/>
          </p:nvSpPr>
          <p:spPr>
            <a:xfrm>
              <a:off x="3366067" y="1910162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70" name="Téglalap 69"/>
            <p:cNvSpPr/>
            <p:nvPr/>
          </p:nvSpPr>
          <p:spPr>
            <a:xfrm>
              <a:off x="4870438" y="1905001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73" name="Téglalap 72"/>
            <p:cNvSpPr/>
            <p:nvPr/>
          </p:nvSpPr>
          <p:spPr>
            <a:xfrm>
              <a:off x="6504072" y="1905000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75" name="Egyenes összekötő 74"/>
            <p:cNvCxnSpPr>
              <a:stCxn id="70" idx="3"/>
              <a:endCxn id="62" idx="2"/>
            </p:cNvCxnSpPr>
            <p:nvPr/>
          </p:nvCxnSpPr>
          <p:spPr>
            <a:xfrm>
              <a:off x="5122412" y="2030976"/>
              <a:ext cx="1381660" cy="1297105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Egyenes összekötő 75"/>
            <p:cNvCxnSpPr>
              <a:stCxn id="69" idx="3"/>
              <a:endCxn id="61" idx="2"/>
            </p:cNvCxnSpPr>
            <p:nvPr/>
          </p:nvCxnSpPr>
          <p:spPr>
            <a:xfrm>
              <a:off x="3618041" y="2036137"/>
              <a:ext cx="1235888" cy="1291944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829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3" name="Szövegdoboz 92"/>
          <p:cNvSpPr txBox="1"/>
          <p:nvPr/>
        </p:nvSpPr>
        <p:spPr>
          <a:xfrm>
            <a:off x="2589212" y="107081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12.</a:t>
            </a:r>
            <a:endParaRPr lang="hu-HU" dirty="0"/>
          </a:p>
        </p:txBody>
      </p:sp>
      <p:grpSp>
        <p:nvGrpSpPr>
          <p:cNvPr id="19" name="Csoportba foglalás 18"/>
          <p:cNvGrpSpPr/>
          <p:nvPr/>
        </p:nvGrpSpPr>
        <p:grpSpPr>
          <a:xfrm>
            <a:off x="3317033" y="1905000"/>
            <a:ext cx="5306660" cy="1603081"/>
            <a:chOff x="3317033" y="1905000"/>
            <a:chExt cx="5306660" cy="1603081"/>
          </a:xfrm>
        </p:grpSpPr>
        <p:sp>
          <p:nvSpPr>
            <p:cNvPr id="31" name="Ellipszis 30"/>
            <p:cNvSpPr/>
            <p:nvPr/>
          </p:nvSpPr>
          <p:spPr>
            <a:xfrm>
              <a:off x="3317033" y="3139411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" name="Ellipszis 34"/>
            <p:cNvSpPr/>
            <p:nvPr/>
          </p:nvSpPr>
          <p:spPr>
            <a:xfrm>
              <a:off x="4853929" y="3148081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0" name="Ellipszis 49"/>
            <p:cNvSpPr/>
            <p:nvPr/>
          </p:nvSpPr>
          <p:spPr>
            <a:xfrm>
              <a:off x="6504072" y="3148081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4" name="Ellipszis 53"/>
            <p:cNvSpPr/>
            <p:nvPr/>
          </p:nvSpPr>
          <p:spPr>
            <a:xfrm>
              <a:off x="8263693" y="3148081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58" name="Egyenes összekötő 57"/>
            <p:cNvCxnSpPr>
              <a:stCxn id="31" idx="6"/>
              <a:endCxn id="35" idx="2"/>
            </p:cNvCxnSpPr>
            <p:nvPr/>
          </p:nvCxnSpPr>
          <p:spPr>
            <a:xfrm>
              <a:off x="3677033" y="3319411"/>
              <a:ext cx="1176896" cy="867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Egyenes összekötő 67"/>
            <p:cNvCxnSpPr>
              <a:stCxn id="35" idx="6"/>
              <a:endCxn id="50" idx="2"/>
            </p:cNvCxnSpPr>
            <p:nvPr/>
          </p:nvCxnSpPr>
          <p:spPr>
            <a:xfrm>
              <a:off x="5213929" y="3328081"/>
              <a:ext cx="1290143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Egyenes összekötő 70"/>
            <p:cNvCxnSpPr>
              <a:stCxn id="81" idx="3"/>
              <a:endCxn id="54" idx="2"/>
            </p:cNvCxnSpPr>
            <p:nvPr/>
          </p:nvCxnSpPr>
          <p:spPr>
            <a:xfrm>
              <a:off x="6756046" y="2030975"/>
              <a:ext cx="1507647" cy="129710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gyenes összekötő 71"/>
            <p:cNvCxnSpPr>
              <a:stCxn id="50" idx="6"/>
              <a:endCxn id="54" idx="2"/>
            </p:cNvCxnSpPr>
            <p:nvPr/>
          </p:nvCxnSpPr>
          <p:spPr>
            <a:xfrm>
              <a:off x="6864072" y="3328081"/>
              <a:ext cx="1399621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églalap 78"/>
            <p:cNvSpPr/>
            <p:nvPr/>
          </p:nvSpPr>
          <p:spPr>
            <a:xfrm>
              <a:off x="3366067" y="1910162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80" name="Téglalap 79"/>
            <p:cNvSpPr/>
            <p:nvPr/>
          </p:nvSpPr>
          <p:spPr>
            <a:xfrm>
              <a:off x="4870438" y="1905001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81" name="Téglalap 80"/>
            <p:cNvSpPr/>
            <p:nvPr/>
          </p:nvSpPr>
          <p:spPr>
            <a:xfrm>
              <a:off x="6504072" y="1905000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82" name="Egyenes összekötő 81"/>
            <p:cNvCxnSpPr>
              <a:stCxn id="80" idx="3"/>
              <a:endCxn id="50" idx="2"/>
            </p:cNvCxnSpPr>
            <p:nvPr/>
          </p:nvCxnSpPr>
          <p:spPr>
            <a:xfrm>
              <a:off x="5122412" y="2030976"/>
              <a:ext cx="1381660" cy="1297105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Egyenes összekötő 83"/>
            <p:cNvCxnSpPr>
              <a:stCxn id="79" idx="3"/>
              <a:endCxn id="35" idx="2"/>
            </p:cNvCxnSpPr>
            <p:nvPr/>
          </p:nvCxnSpPr>
          <p:spPr>
            <a:xfrm>
              <a:off x="3618041" y="2036137"/>
              <a:ext cx="1235888" cy="1291944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églalap 84"/>
            <p:cNvSpPr/>
            <p:nvPr/>
          </p:nvSpPr>
          <p:spPr>
            <a:xfrm>
              <a:off x="3982170" y="2324991"/>
              <a:ext cx="71846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5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5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-2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7" name="Téglalap 86"/>
            <p:cNvSpPr/>
            <p:nvPr/>
          </p:nvSpPr>
          <p:spPr>
            <a:xfrm>
              <a:off x="3829922" y="3081860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8" name="Téglalap 87"/>
            <p:cNvSpPr/>
            <p:nvPr/>
          </p:nvSpPr>
          <p:spPr>
            <a:xfrm>
              <a:off x="5612076" y="2310597"/>
              <a:ext cx="6623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0" name="Téglalap 89"/>
            <p:cNvSpPr/>
            <p:nvPr/>
          </p:nvSpPr>
          <p:spPr>
            <a:xfrm>
              <a:off x="5324309" y="3041762"/>
              <a:ext cx="69442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dirty="0" smtClean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" name="Téglalap 91"/>
            <p:cNvSpPr/>
            <p:nvPr/>
          </p:nvSpPr>
          <p:spPr>
            <a:xfrm>
              <a:off x="7178688" y="2210356"/>
              <a:ext cx="6623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5" name="Téglalap 94"/>
            <p:cNvSpPr/>
            <p:nvPr/>
          </p:nvSpPr>
          <p:spPr>
            <a:xfrm>
              <a:off x="7073367" y="3073190"/>
              <a:ext cx="6623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57" name="Csoportba foglalás 56"/>
          <p:cNvGrpSpPr/>
          <p:nvPr/>
        </p:nvGrpSpPr>
        <p:grpSpPr>
          <a:xfrm>
            <a:off x="3309162" y="4499212"/>
            <a:ext cx="5306660" cy="1603081"/>
            <a:chOff x="3317033" y="1905000"/>
            <a:chExt cx="5306660" cy="1603081"/>
          </a:xfrm>
        </p:grpSpPr>
        <p:sp>
          <p:nvSpPr>
            <p:cNvPr id="59" name="Ellipszis 58"/>
            <p:cNvSpPr/>
            <p:nvPr/>
          </p:nvSpPr>
          <p:spPr>
            <a:xfrm>
              <a:off x="3317033" y="3139411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61" name="Ellipszis 60"/>
            <p:cNvSpPr/>
            <p:nvPr/>
          </p:nvSpPr>
          <p:spPr>
            <a:xfrm>
              <a:off x="4853929" y="3148081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62" name="Ellipszis 61"/>
            <p:cNvSpPr/>
            <p:nvPr/>
          </p:nvSpPr>
          <p:spPr>
            <a:xfrm>
              <a:off x="6504072" y="3148081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63" name="Ellipszis 62"/>
            <p:cNvSpPr/>
            <p:nvPr/>
          </p:nvSpPr>
          <p:spPr>
            <a:xfrm>
              <a:off x="8263693" y="3148081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64" name="Egyenes összekötő 63"/>
            <p:cNvCxnSpPr>
              <a:stCxn id="59" idx="6"/>
              <a:endCxn id="61" idx="2"/>
            </p:cNvCxnSpPr>
            <p:nvPr/>
          </p:nvCxnSpPr>
          <p:spPr>
            <a:xfrm>
              <a:off x="3677033" y="3319411"/>
              <a:ext cx="1176896" cy="867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Egyenes összekötő 64"/>
            <p:cNvCxnSpPr>
              <a:stCxn id="61" idx="6"/>
              <a:endCxn id="62" idx="2"/>
            </p:cNvCxnSpPr>
            <p:nvPr/>
          </p:nvCxnSpPr>
          <p:spPr>
            <a:xfrm>
              <a:off x="5213929" y="3328081"/>
              <a:ext cx="1290143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Egyenes összekötő 65"/>
            <p:cNvCxnSpPr>
              <a:stCxn id="73" idx="3"/>
              <a:endCxn id="63" idx="2"/>
            </p:cNvCxnSpPr>
            <p:nvPr/>
          </p:nvCxnSpPr>
          <p:spPr>
            <a:xfrm>
              <a:off x="6756046" y="2030975"/>
              <a:ext cx="1507647" cy="129710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Egyenes összekötő 66"/>
            <p:cNvCxnSpPr>
              <a:stCxn id="62" idx="6"/>
              <a:endCxn id="63" idx="2"/>
            </p:cNvCxnSpPr>
            <p:nvPr/>
          </p:nvCxnSpPr>
          <p:spPr>
            <a:xfrm>
              <a:off x="6864072" y="3328081"/>
              <a:ext cx="1399621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églalap 68"/>
            <p:cNvSpPr/>
            <p:nvPr/>
          </p:nvSpPr>
          <p:spPr>
            <a:xfrm>
              <a:off x="3366067" y="1910162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70" name="Téglalap 69"/>
            <p:cNvSpPr/>
            <p:nvPr/>
          </p:nvSpPr>
          <p:spPr>
            <a:xfrm>
              <a:off x="4870438" y="1905001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sp>
          <p:nvSpPr>
            <p:cNvPr id="73" name="Téglalap 72"/>
            <p:cNvSpPr/>
            <p:nvPr/>
          </p:nvSpPr>
          <p:spPr>
            <a:xfrm>
              <a:off x="6504072" y="1905000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75" name="Egyenes összekötő 74"/>
            <p:cNvCxnSpPr>
              <a:stCxn id="70" idx="3"/>
              <a:endCxn id="62" idx="2"/>
            </p:cNvCxnSpPr>
            <p:nvPr/>
          </p:nvCxnSpPr>
          <p:spPr>
            <a:xfrm>
              <a:off x="5122412" y="2030976"/>
              <a:ext cx="1381660" cy="1297105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Egyenes összekötő 75"/>
            <p:cNvCxnSpPr>
              <a:stCxn id="69" idx="3"/>
              <a:endCxn id="61" idx="2"/>
            </p:cNvCxnSpPr>
            <p:nvPr/>
          </p:nvCxnSpPr>
          <p:spPr>
            <a:xfrm>
              <a:off x="3618041" y="2036137"/>
              <a:ext cx="1235888" cy="1291944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8526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3" name="Szövegdoboz 92"/>
          <p:cNvSpPr txBox="1"/>
          <p:nvPr/>
        </p:nvSpPr>
        <p:spPr>
          <a:xfrm>
            <a:off x="2589212" y="107081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1.</a:t>
            </a:r>
            <a:endParaRPr lang="hu-HU" dirty="0"/>
          </a:p>
        </p:txBody>
      </p:sp>
      <p:grpSp>
        <p:nvGrpSpPr>
          <p:cNvPr id="116" name="Csoportba foglalás 115"/>
          <p:cNvGrpSpPr/>
          <p:nvPr/>
        </p:nvGrpSpPr>
        <p:grpSpPr>
          <a:xfrm>
            <a:off x="3807810" y="856953"/>
            <a:ext cx="3104918" cy="2096094"/>
            <a:chOff x="3591242" y="2302453"/>
            <a:chExt cx="3104918" cy="2096094"/>
          </a:xfrm>
        </p:grpSpPr>
        <p:sp>
          <p:nvSpPr>
            <p:cNvPr id="94" name="Ellipszis 93"/>
            <p:cNvSpPr/>
            <p:nvPr/>
          </p:nvSpPr>
          <p:spPr>
            <a:xfrm>
              <a:off x="4963701" y="3169835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5" name="Téglalap 94"/>
            <p:cNvSpPr/>
            <p:nvPr/>
          </p:nvSpPr>
          <p:spPr>
            <a:xfrm>
              <a:off x="4693701" y="2900168"/>
              <a:ext cx="900000" cy="9000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6" name="Ellipszis 95"/>
            <p:cNvSpPr/>
            <p:nvPr/>
          </p:nvSpPr>
          <p:spPr>
            <a:xfrm>
              <a:off x="3591242" y="2302453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97" name="Egyenes összekötő 96"/>
            <p:cNvCxnSpPr>
              <a:stCxn id="96" idx="6"/>
              <a:endCxn id="94" idx="2"/>
            </p:cNvCxnSpPr>
            <p:nvPr/>
          </p:nvCxnSpPr>
          <p:spPr>
            <a:xfrm>
              <a:off x="3951242" y="2482453"/>
              <a:ext cx="1012459" cy="86738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Ellipszis 97"/>
            <p:cNvSpPr/>
            <p:nvPr/>
          </p:nvSpPr>
          <p:spPr>
            <a:xfrm>
              <a:off x="3591242" y="3170500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9" name="Ellipszis 98"/>
            <p:cNvSpPr/>
            <p:nvPr/>
          </p:nvSpPr>
          <p:spPr>
            <a:xfrm>
              <a:off x="3591242" y="4038547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0" name="Ellipszis 99"/>
            <p:cNvSpPr/>
            <p:nvPr/>
          </p:nvSpPr>
          <p:spPr>
            <a:xfrm>
              <a:off x="6336160" y="2662453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1" name="Ellipszis 100"/>
            <p:cNvSpPr/>
            <p:nvPr/>
          </p:nvSpPr>
          <p:spPr>
            <a:xfrm>
              <a:off x="6336160" y="3678547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04" name="Egyenes összekötő 103"/>
            <p:cNvCxnSpPr>
              <a:stCxn id="98" idx="6"/>
              <a:endCxn id="94" idx="2"/>
            </p:cNvCxnSpPr>
            <p:nvPr/>
          </p:nvCxnSpPr>
          <p:spPr>
            <a:xfrm flipV="1">
              <a:off x="3951242" y="3349835"/>
              <a:ext cx="1012459" cy="665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Egyenes összekötő 106"/>
            <p:cNvCxnSpPr>
              <a:stCxn id="99" idx="6"/>
              <a:endCxn id="94" idx="2"/>
            </p:cNvCxnSpPr>
            <p:nvPr/>
          </p:nvCxnSpPr>
          <p:spPr>
            <a:xfrm flipV="1">
              <a:off x="3951242" y="3349835"/>
              <a:ext cx="1012459" cy="86871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Egyenes összekötő 109"/>
            <p:cNvCxnSpPr>
              <a:stCxn id="94" idx="6"/>
              <a:endCxn id="100" idx="2"/>
            </p:cNvCxnSpPr>
            <p:nvPr/>
          </p:nvCxnSpPr>
          <p:spPr>
            <a:xfrm flipV="1">
              <a:off x="5323701" y="2842453"/>
              <a:ext cx="1012459" cy="50738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Egyenes összekötő 112"/>
            <p:cNvCxnSpPr>
              <a:stCxn id="94" idx="6"/>
              <a:endCxn id="101" idx="2"/>
            </p:cNvCxnSpPr>
            <p:nvPr/>
          </p:nvCxnSpPr>
          <p:spPr>
            <a:xfrm>
              <a:off x="5323701" y="3349835"/>
              <a:ext cx="1012459" cy="50871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Csoportba foglalás 134"/>
          <p:cNvGrpSpPr/>
          <p:nvPr/>
        </p:nvGrpSpPr>
        <p:grpSpPr>
          <a:xfrm>
            <a:off x="3807810" y="3752553"/>
            <a:ext cx="3104918" cy="2096094"/>
            <a:chOff x="3807810" y="3752553"/>
            <a:chExt cx="3104918" cy="2096094"/>
          </a:xfrm>
        </p:grpSpPr>
        <p:grpSp>
          <p:nvGrpSpPr>
            <p:cNvPr id="117" name="Csoportba foglalás 116"/>
            <p:cNvGrpSpPr/>
            <p:nvPr/>
          </p:nvGrpSpPr>
          <p:grpSpPr>
            <a:xfrm>
              <a:off x="3807810" y="3752553"/>
              <a:ext cx="3104918" cy="2096094"/>
              <a:chOff x="3591242" y="2302453"/>
              <a:chExt cx="3104918" cy="2096094"/>
            </a:xfrm>
          </p:grpSpPr>
          <p:sp>
            <p:nvSpPr>
              <p:cNvPr id="118" name="Ellipszis 117"/>
              <p:cNvSpPr/>
              <p:nvPr/>
            </p:nvSpPr>
            <p:spPr>
              <a:xfrm>
                <a:off x="4963701" y="3169835"/>
                <a:ext cx="360000" cy="36000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4693701" y="2900168"/>
                <a:ext cx="900000" cy="90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Ellipszis 119"/>
              <p:cNvSpPr/>
              <p:nvPr/>
            </p:nvSpPr>
            <p:spPr>
              <a:xfrm>
                <a:off x="3591242" y="2302453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cxnSp>
            <p:nvCxnSpPr>
              <p:cNvPr id="121" name="Egyenes összekötő 120"/>
              <p:cNvCxnSpPr>
                <a:stCxn id="120" idx="6"/>
                <a:endCxn id="118" idx="2"/>
              </p:cNvCxnSpPr>
              <p:nvPr/>
            </p:nvCxnSpPr>
            <p:spPr>
              <a:xfrm>
                <a:off x="3951242" y="2482453"/>
                <a:ext cx="1012459" cy="867382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Ellipszis 121"/>
              <p:cNvSpPr/>
              <p:nvPr/>
            </p:nvSpPr>
            <p:spPr>
              <a:xfrm>
                <a:off x="3591242" y="3170500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3" name="Ellipszis 122"/>
              <p:cNvSpPr/>
              <p:nvPr/>
            </p:nvSpPr>
            <p:spPr>
              <a:xfrm>
                <a:off x="3591242" y="4038547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4" name="Ellipszis 123"/>
              <p:cNvSpPr/>
              <p:nvPr/>
            </p:nvSpPr>
            <p:spPr>
              <a:xfrm>
                <a:off x="6336160" y="2662453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5" name="Ellipszis 124"/>
              <p:cNvSpPr/>
              <p:nvPr/>
            </p:nvSpPr>
            <p:spPr>
              <a:xfrm>
                <a:off x="6336160" y="3678547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cxnSp>
            <p:nvCxnSpPr>
              <p:cNvPr id="126" name="Egyenes összekötő 125"/>
              <p:cNvCxnSpPr>
                <a:stCxn id="122" idx="6"/>
                <a:endCxn id="118" idx="2"/>
              </p:cNvCxnSpPr>
              <p:nvPr/>
            </p:nvCxnSpPr>
            <p:spPr>
              <a:xfrm flipV="1">
                <a:off x="3951242" y="3349835"/>
                <a:ext cx="1012459" cy="665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Egyenes összekötő 126"/>
              <p:cNvCxnSpPr>
                <a:stCxn id="123" idx="6"/>
                <a:endCxn id="118" idx="2"/>
              </p:cNvCxnSpPr>
              <p:nvPr/>
            </p:nvCxnSpPr>
            <p:spPr>
              <a:xfrm flipV="1">
                <a:off x="3951242" y="3349835"/>
                <a:ext cx="1012459" cy="868712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Egyenes összekötő 127"/>
              <p:cNvCxnSpPr>
                <a:stCxn id="118" idx="6"/>
                <a:endCxn id="124" idx="2"/>
              </p:cNvCxnSpPr>
              <p:nvPr/>
            </p:nvCxnSpPr>
            <p:spPr>
              <a:xfrm flipV="1">
                <a:off x="5323701" y="2842453"/>
                <a:ext cx="1012459" cy="507382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Egyenes összekötő 128"/>
              <p:cNvCxnSpPr>
                <a:stCxn id="118" idx="6"/>
                <a:endCxn id="125" idx="2"/>
              </p:cNvCxnSpPr>
              <p:nvPr/>
            </p:nvCxnSpPr>
            <p:spPr>
              <a:xfrm>
                <a:off x="5323701" y="3349835"/>
                <a:ext cx="1012459" cy="508712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0" name="Szövegdoboz 129"/>
            <p:cNvSpPr txBox="1"/>
            <p:nvPr/>
          </p:nvSpPr>
          <p:spPr>
            <a:xfrm>
              <a:off x="4419948" y="4002324"/>
              <a:ext cx="7906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bemeneti</a:t>
              </a:r>
              <a:endParaRPr lang="hu-HU" sz="1000" dirty="0"/>
            </a:p>
          </p:txBody>
        </p:sp>
        <p:sp>
          <p:nvSpPr>
            <p:cNvPr id="131" name="Szövegdoboz 130"/>
            <p:cNvSpPr txBox="1"/>
            <p:nvPr/>
          </p:nvSpPr>
          <p:spPr>
            <a:xfrm>
              <a:off x="4137530" y="4553714"/>
              <a:ext cx="7906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bemeneti</a:t>
              </a:r>
              <a:endParaRPr lang="hu-HU" sz="1000" dirty="0"/>
            </a:p>
          </p:txBody>
        </p:sp>
        <p:sp>
          <p:nvSpPr>
            <p:cNvPr id="132" name="Szövegdoboz 131"/>
            <p:cNvSpPr txBox="1"/>
            <p:nvPr/>
          </p:nvSpPr>
          <p:spPr>
            <a:xfrm>
              <a:off x="4419948" y="5488647"/>
              <a:ext cx="7906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bemeneti</a:t>
              </a:r>
              <a:endParaRPr lang="hu-HU" sz="1000" dirty="0"/>
            </a:p>
          </p:txBody>
        </p:sp>
        <p:sp>
          <p:nvSpPr>
            <p:cNvPr id="133" name="Szövegdoboz 132"/>
            <p:cNvSpPr txBox="1"/>
            <p:nvPr/>
          </p:nvSpPr>
          <p:spPr>
            <a:xfrm>
              <a:off x="5696628" y="4125434"/>
              <a:ext cx="7088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kimeneti</a:t>
              </a:r>
              <a:endParaRPr lang="hu-HU" sz="1000" dirty="0"/>
            </a:p>
          </p:txBody>
        </p:sp>
        <p:sp>
          <p:nvSpPr>
            <p:cNvPr id="134" name="Szövegdoboz 133"/>
            <p:cNvSpPr txBox="1"/>
            <p:nvPr/>
          </p:nvSpPr>
          <p:spPr>
            <a:xfrm>
              <a:off x="5696628" y="5296682"/>
              <a:ext cx="7088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kimeneti</a:t>
              </a:r>
              <a:endParaRPr lang="hu-HU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4677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3" name="Szövegdoboz 92"/>
          <p:cNvSpPr txBox="1"/>
          <p:nvPr/>
        </p:nvSpPr>
        <p:spPr>
          <a:xfrm>
            <a:off x="2589212" y="107081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2</a:t>
            </a:r>
            <a:r>
              <a:rPr lang="hu-HU" dirty="0" smtClean="0"/>
              <a:t>.</a:t>
            </a:r>
            <a:endParaRPr lang="hu-HU" dirty="0"/>
          </a:p>
        </p:txBody>
      </p:sp>
      <p:grpSp>
        <p:nvGrpSpPr>
          <p:cNvPr id="2" name="Csoportba foglalás 1"/>
          <p:cNvGrpSpPr/>
          <p:nvPr/>
        </p:nvGrpSpPr>
        <p:grpSpPr>
          <a:xfrm>
            <a:off x="3807810" y="856953"/>
            <a:ext cx="3104918" cy="2096094"/>
            <a:chOff x="3807810" y="856953"/>
            <a:chExt cx="3104918" cy="2096094"/>
          </a:xfrm>
        </p:grpSpPr>
        <p:grpSp>
          <p:nvGrpSpPr>
            <p:cNvPr id="116" name="Csoportba foglalás 115"/>
            <p:cNvGrpSpPr/>
            <p:nvPr/>
          </p:nvGrpSpPr>
          <p:grpSpPr>
            <a:xfrm>
              <a:off x="3807810" y="856953"/>
              <a:ext cx="3104918" cy="2096094"/>
              <a:chOff x="3591242" y="2302453"/>
              <a:chExt cx="3104918" cy="2096094"/>
            </a:xfrm>
          </p:grpSpPr>
          <p:sp>
            <p:nvSpPr>
              <p:cNvPr id="94" name="Ellipszis 93"/>
              <p:cNvSpPr/>
              <p:nvPr/>
            </p:nvSpPr>
            <p:spPr>
              <a:xfrm>
                <a:off x="4963701" y="3169835"/>
                <a:ext cx="360000" cy="36000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5" name="Téglalap 94"/>
              <p:cNvSpPr/>
              <p:nvPr/>
            </p:nvSpPr>
            <p:spPr>
              <a:xfrm>
                <a:off x="4693701" y="2900168"/>
                <a:ext cx="900000" cy="90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6" name="Ellipszis 95"/>
              <p:cNvSpPr/>
              <p:nvPr/>
            </p:nvSpPr>
            <p:spPr>
              <a:xfrm>
                <a:off x="3591242" y="2302453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cxnSp>
            <p:nvCxnSpPr>
              <p:cNvPr id="97" name="Egyenes összekötő 96"/>
              <p:cNvCxnSpPr>
                <a:stCxn id="96" idx="6"/>
                <a:endCxn id="94" idx="2"/>
              </p:cNvCxnSpPr>
              <p:nvPr/>
            </p:nvCxnSpPr>
            <p:spPr>
              <a:xfrm>
                <a:off x="3951242" y="2482453"/>
                <a:ext cx="1012459" cy="867382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Ellipszis 97"/>
              <p:cNvSpPr/>
              <p:nvPr/>
            </p:nvSpPr>
            <p:spPr>
              <a:xfrm>
                <a:off x="3591242" y="3170500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9" name="Ellipszis 98"/>
              <p:cNvSpPr/>
              <p:nvPr/>
            </p:nvSpPr>
            <p:spPr>
              <a:xfrm>
                <a:off x="3591242" y="4038547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0" name="Ellipszis 99"/>
              <p:cNvSpPr/>
              <p:nvPr/>
            </p:nvSpPr>
            <p:spPr>
              <a:xfrm>
                <a:off x="6336160" y="2662453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Ellipszis 100"/>
              <p:cNvSpPr/>
              <p:nvPr/>
            </p:nvSpPr>
            <p:spPr>
              <a:xfrm>
                <a:off x="6336160" y="3678547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cxnSp>
            <p:nvCxnSpPr>
              <p:cNvPr id="104" name="Egyenes összekötő 103"/>
              <p:cNvCxnSpPr>
                <a:stCxn id="98" idx="6"/>
                <a:endCxn id="94" idx="2"/>
              </p:cNvCxnSpPr>
              <p:nvPr/>
            </p:nvCxnSpPr>
            <p:spPr>
              <a:xfrm flipV="1">
                <a:off x="3951242" y="3349835"/>
                <a:ext cx="1012459" cy="665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Egyenes összekötő 106"/>
              <p:cNvCxnSpPr>
                <a:stCxn id="99" idx="6"/>
                <a:endCxn id="94" idx="2"/>
              </p:cNvCxnSpPr>
              <p:nvPr/>
            </p:nvCxnSpPr>
            <p:spPr>
              <a:xfrm flipV="1">
                <a:off x="3951242" y="3349835"/>
                <a:ext cx="1012459" cy="868712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Egyenes összekötő 109"/>
              <p:cNvCxnSpPr>
                <a:stCxn id="94" idx="6"/>
                <a:endCxn id="100" idx="2"/>
              </p:cNvCxnSpPr>
              <p:nvPr/>
            </p:nvCxnSpPr>
            <p:spPr>
              <a:xfrm flipV="1">
                <a:off x="5323701" y="2842453"/>
                <a:ext cx="1012459" cy="507382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Egyenes összekötő 112"/>
              <p:cNvCxnSpPr>
                <a:stCxn id="94" idx="6"/>
                <a:endCxn id="101" idx="2"/>
              </p:cNvCxnSpPr>
              <p:nvPr/>
            </p:nvCxnSpPr>
            <p:spPr>
              <a:xfrm>
                <a:off x="5323701" y="3349835"/>
                <a:ext cx="1012459" cy="508712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Szövegdoboz 36"/>
            <p:cNvSpPr txBox="1"/>
            <p:nvPr/>
          </p:nvSpPr>
          <p:spPr>
            <a:xfrm>
              <a:off x="5922728" y="1310170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38" name="Szövegdoboz 37"/>
            <p:cNvSpPr txBox="1"/>
            <p:nvPr/>
          </p:nvSpPr>
          <p:spPr>
            <a:xfrm>
              <a:off x="5953986" y="2256826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X</a:t>
              </a:r>
              <a:endParaRPr lang="hu-HU" sz="1000" dirty="0"/>
            </a:p>
          </p:txBody>
        </p:sp>
      </p:grpSp>
      <p:grpSp>
        <p:nvGrpSpPr>
          <p:cNvPr id="40" name="Csoportba foglalás 39"/>
          <p:cNvGrpSpPr/>
          <p:nvPr/>
        </p:nvGrpSpPr>
        <p:grpSpPr>
          <a:xfrm>
            <a:off x="3803327" y="3788648"/>
            <a:ext cx="3104918" cy="2096094"/>
            <a:chOff x="3807810" y="856953"/>
            <a:chExt cx="3104918" cy="2096094"/>
          </a:xfrm>
        </p:grpSpPr>
        <p:grpSp>
          <p:nvGrpSpPr>
            <p:cNvPr id="41" name="Csoportba foglalás 40"/>
            <p:cNvGrpSpPr/>
            <p:nvPr/>
          </p:nvGrpSpPr>
          <p:grpSpPr>
            <a:xfrm>
              <a:off x="3807810" y="856953"/>
              <a:ext cx="3104918" cy="2096094"/>
              <a:chOff x="3591242" y="2302453"/>
              <a:chExt cx="3104918" cy="2096094"/>
            </a:xfrm>
          </p:grpSpPr>
          <p:sp>
            <p:nvSpPr>
              <p:cNvPr id="44" name="Ellipszis 43"/>
              <p:cNvSpPr/>
              <p:nvPr/>
            </p:nvSpPr>
            <p:spPr>
              <a:xfrm>
                <a:off x="4963701" y="3169835"/>
                <a:ext cx="360000" cy="36000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5" name="Téglalap 44"/>
              <p:cNvSpPr/>
              <p:nvPr/>
            </p:nvSpPr>
            <p:spPr>
              <a:xfrm>
                <a:off x="4693701" y="2900168"/>
                <a:ext cx="900000" cy="90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6" name="Ellipszis 45"/>
              <p:cNvSpPr/>
              <p:nvPr/>
            </p:nvSpPr>
            <p:spPr>
              <a:xfrm>
                <a:off x="3591242" y="2302453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cxnSp>
            <p:nvCxnSpPr>
              <p:cNvPr id="47" name="Egyenes összekötő 46"/>
              <p:cNvCxnSpPr>
                <a:stCxn id="46" idx="6"/>
                <a:endCxn id="44" idx="2"/>
              </p:cNvCxnSpPr>
              <p:nvPr/>
            </p:nvCxnSpPr>
            <p:spPr>
              <a:xfrm>
                <a:off x="3951242" y="2482453"/>
                <a:ext cx="1012459" cy="867382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Ellipszis 47"/>
              <p:cNvSpPr/>
              <p:nvPr/>
            </p:nvSpPr>
            <p:spPr>
              <a:xfrm>
                <a:off x="3591242" y="3170500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9" name="Ellipszis 48"/>
              <p:cNvSpPr/>
              <p:nvPr/>
            </p:nvSpPr>
            <p:spPr>
              <a:xfrm>
                <a:off x="3591242" y="4038547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" name="Ellipszis 49"/>
              <p:cNvSpPr/>
              <p:nvPr/>
            </p:nvSpPr>
            <p:spPr>
              <a:xfrm>
                <a:off x="6336160" y="2662453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1" name="Ellipszis 50"/>
              <p:cNvSpPr/>
              <p:nvPr/>
            </p:nvSpPr>
            <p:spPr>
              <a:xfrm>
                <a:off x="6336160" y="3678547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cxnSp>
            <p:nvCxnSpPr>
              <p:cNvPr id="52" name="Egyenes összekötő 51"/>
              <p:cNvCxnSpPr>
                <a:stCxn id="48" idx="6"/>
                <a:endCxn id="44" idx="2"/>
              </p:cNvCxnSpPr>
              <p:nvPr/>
            </p:nvCxnSpPr>
            <p:spPr>
              <a:xfrm flipV="1">
                <a:off x="3951242" y="3349835"/>
                <a:ext cx="1012459" cy="665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Egyenes összekötő 52"/>
              <p:cNvCxnSpPr>
                <a:stCxn id="49" idx="6"/>
                <a:endCxn id="44" idx="2"/>
              </p:cNvCxnSpPr>
              <p:nvPr/>
            </p:nvCxnSpPr>
            <p:spPr>
              <a:xfrm flipV="1">
                <a:off x="3951242" y="3349835"/>
                <a:ext cx="1012459" cy="868712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Egyenes összekötő 53"/>
              <p:cNvCxnSpPr>
                <a:stCxn id="44" idx="6"/>
                <a:endCxn id="50" idx="2"/>
              </p:cNvCxnSpPr>
              <p:nvPr/>
            </p:nvCxnSpPr>
            <p:spPr>
              <a:xfrm flipV="1">
                <a:off x="5323701" y="2842453"/>
                <a:ext cx="1012459" cy="507382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Egyenes összekötő 54"/>
              <p:cNvCxnSpPr>
                <a:stCxn id="44" idx="6"/>
                <a:endCxn id="51" idx="2"/>
              </p:cNvCxnSpPr>
              <p:nvPr/>
            </p:nvCxnSpPr>
            <p:spPr>
              <a:xfrm>
                <a:off x="5323701" y="3349835"/>
                <a:ext cx="1012459" cy="508712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Szövegdoboz 41"/>
            <p:cNvSpPr txBox="1"/>
            <p:nvPr/>
          </p:nvSpPr>
          <p:spPr>
            <a:xfrm>
              <a:off x="5922728" y="1310170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43" name="Szövegdoboz 42"/>
            <p:cNvSpPr txBox="1"/>
            <p:nvPr/>
          </p:nvSpPr>
          <p:spPr>
            <a:xfrm>
              <a:off x="5922728" y="2256826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63700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3" name="Szövegdoboz 92"/>
          <p:cNvSpPr txBox="1"/>
          <p:nvPr/>
        </p:nvSpPr>
        <p:spPr>
          <a:xfrm>
            <a:off x="2589212" y="107081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3.</a:t>
            </a:r>
            <a:endParaRPr lang="hu-HU" dirty="0"/>
          </a:p>
        </p:txBody>
      </p:sp>
      <p:grpSp>
        <p:nvGrpSpPr>
          <p:cNvPr id="6" name="Csoportba foglalás 5"/>
          <p:cNvGrpSpPr/>
          <p:nvPr/>
        </p:nvGrpSpPr>
        <p:grpSpPr>
          <a:xfrm>
            <a:off x="3853166" y="1291309"/>
            <a:ext cx="3182361" cy="2488871"/>
            <a:chOff x="3853166" y="1291309"/>
            <a:chExt cx="3182361" cy="2488871"/>
          </a:xfrm>
        </p:grpSpPr>
        <p:sp>
          <p:nvSpPr>
            <p:cNvPr id="94" name="Ellipszis 93"/>
            <p:cNvSpPr/>
            <p:nvPr/>
          </p:nvSpPr>
          <p:spPr>
            <a:xfrm>
              <a:off x="5303068" y="2158691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5" name="Téglalap 94"/>
            <p:cNvSpPr/>
            <p:nvPr/>
          </p:nvSpPr>
          <p:spPr>
            <a:xfrm>
              <a:off x="5033068" y="1889024"/>
              <a:ext cx="900000" cy="9000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6" name="Ellipszis 95"/>
            <p:cNvSpPr/>
            <p:nvPr/>
          </p:nvSpPr>
          <p:spPr>
            <a:xfrm>
              <a:off x="3930609" y="1291309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97" name="Egyenes összekötő 96"/>
            <p:cNvCxnSpPr>
              <a:stCxn id="96" idx="6"/>
              <a:endCxn id="94" idx="2"/>
            </p:cNvCxnSpPr>
            <p:nvPr/>
          </p:nvCxnSpPr>
          <p:spPr>
            <a:xfrm>
              <a:off x="4290609" y="1471309"/>
              <a:ext cx="1012459" cy="86738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Ellipszis 98"/>
            <p:cNvSpPr/>
            <p:nvPr/>
          </p:nvSpPr>
          <p:spPr>
            <a:xfrm>
              <a:off x="3930609" y="3027403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0" name="Ellipszis 99"/>
            <p:cNvSpPr/>
            <p:nvPr/>
          </p:nvSpPr>
          <p:spPr>
            <a:xfrm>
              <a:off x="6675527" y="2158691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07" name="Egyenes összekötő 106"/>
            <p:cNvCxnSpPr>
              <a:stCxn id="99" idx="6"/>
              <a:endCxn id="94" idx="2"/>
            </p:cNvCxnSpPr>
            <p:nvPr/>
          </p:nvCxnSpPr>
          <p:spPr>
            <a:xfrm flipV="1">
              <a:off x="4290609" y="2338691"/>
              <a:ext cx="1012459" cy="86871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Egyenes összekötő 109"/>
            <p:cNvCxnSpPr>
              <a:stCxn id="94" idx="6"/>
              <a:endCxn id="100" idx="2"/>
            </p:cNvCxnSpPr>
            <p:nvPr/>
          </p:nvCxnSpPr>
          <p:spPr>
            <a:xfrm>
              <a:off x="5663068" y="2338691"/>
              <a:ext cx="1012459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Szövegdoboz 3"/>
            <p:cNvSpPr txBox="1"/>
            <p:nvPr/>
          </p:nvSpPr>
          <p:spPr>
            <a:xfrm>
              <a:off x="3853166" y="1736505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r>
                <a:rPr lang="hu-HU" sz="1000" baseline="-25000" dirty="0" smtClean="0"/>
                <a:t>1</a:t>
              </a:r>
              <a:r>
                <a:rPr lang="hu-HU" sz="1000" dirty="0" smtClean="0"/>
                <a:t> = 2</a:t>
              </a:r>
              <a:endParaRPr lang="hu-HU" sz="1000" dirty="0"/>
            </a:p>
          </p:txBody>
        </p:sp>
        <p:sp>
          <p:nvSpPr>
            <p:cNvPr id="39" name="Szövegdoboz 38"/>
            <p:cNvSpPr txBox="1"/>
            <p:nvPr/>
          </p:nvSpPr>
          <p:spPr>
            <a:xfrm>
              <a:off x="3853166" y="3533959"/>
              <a:ext cx="5581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r>
                <a:rPr lang="hu-HU" sz="1000" baseline="-25000" dirty="0" smtClean="0"/>
                <a:t>2</a:t>
              </a:r>
              <a:r>
                <a:rPr lang="hu-HU" sz="1000" dirty="0" smtClean="0"/>
                <a:t> = -3</a:t>
              </a:r>
              <a:endParaRPr lang="hu-HU" sz="1000" dirty="0"/>
            </a:p>
          </p:txBody>
        </p:sp>
        <p:sp>
          <p:nvSpPr>
            <p:cNvPr id="56" name="Szövegdoboz 55"/>
            <p:cNvSpPr txBox="1"/>
            <p:nvPr/>
          </p:nvSpPr>
          <p:spPr>
            <a:xfrm>
              <a:off x="4639165" y="1557122"/>
              <a:ext cx="5565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w</a:t>
              </a:r>
              <a:r>
                <a:rPr lang="hu-HU" sz="1000" baseline="-25000" dirty="0" smtClean="0"/>
                <a:t>1</a:t>
              </a:r>
              <a:r>
                <a:rPr lang="hu-HU" sz="1000" dirty="0" smtClean="0"/>
                <a:t> = 7</a:t>
              </a:r>
              <a:endParaRPr lang="hu-HU" sz="1000" dirty="0"/>
            </a:p>
          </p:txBody>
        </p:sp>
        <p:sp>
          <p:nvSpPr>
            <p:cNvPr id="57" name="Szövegdoboz 56"/>
            <p:cNvSpPr txBox="1"/>
            <p:nvPr/>
          </p:nvSpPr>
          <p:spPr>
            <a:xfrm>
              <a:off x="4639164" y="2928072"/>
              <a:ext cx="5565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w</a:t>
              </a:r>
              <a:r>
                <a:rPr lang="hu-HU" sz="1000" baseline="-25000" dirty="0" smtClean="0"/>
                <a:t>2</a:t>
              </a:r>
              <a:r>
                <a:rPr lang="hu-HU" sz="1000" dirty="0" smtClean="0"/>
                <a:t> = 3</a:t>
              </a:r>
              <a:endParaRPr lang="hu-HU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1557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3" name="Szövegdoboz 92"/>
          <p:cNvSpPr txBox="1"/>
          <p:nvPr/>
        </p:nvSpPr>
        <p:spPr>
          <a:xfrm>
            <a:off x="2589212" y="107081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5</a:t>
            </a:r>
            <a:r>
              <a:rPr lang="hu-HU" dirty="0" smtClean="0"/>
              <a:t>.</a:t>
            </a:r>
            <a:endParaRPr lang="hu-HU" dirty="0"/>
          </a:p>
        </p:txBody>
      </p:sp>
      <p:grpSp>
        <p:nvGrpSpPr>
          <p:cNvPr id="10" name="Csoportba foglalás 9"/>
          <p:cNvGrpSpPr/>
          <p:nvPr/>
        </p:nvGrpSpPr>
        <p:grpSpPr>
          <a:xfrm>
            <a:off x="3504251" y="3806765"/>
            <a:ext cx="3182361" cy="2620380"/>
            <a:chOff x="3504251" y="3806765"/>
            <a:chExt cx="3182361" cy="2620380"/>
          </a:xfrm>
        </p:grpSpPr>
        <p:sp>
          <p:nvSpPr>
            <p:cNvPr id="94" name="Ellipszis 93"/>
            <p:cNvSpPr/>
            <p:nvPr/>
          </p:nvSpPr>
          <p:spPr>
            <a:xfrm>
              <a:off x="4954153" y="4805656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5" name="Téglalap 94"/>
            <p:cNvSpPr/>
            <p:nvPr/>
          </p:nvSpPr>
          <p:spPr>
            <a:xfrm>
              <a:off x="4684153" y="4535989"/>
              <a:ext cx="900000" cy="9000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6" name="Ellipszis 95"/>
            <p:cNvSpPr/>
            <p:nvPr/>
          </p:nvSpPr>
          <p:spPr>
            <a:xfrm>
              <a:off x="3581694" y="4805039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97" name="Egyenes összekötő 96"/>
            <p:cNvCxnSpPr>
              <a:stCxn id="96" idx="6"/>
              <a:endCxn id="94" idx="2"/>
            </p:cNvCxnSpPr>
            <p:nvPr/>
          </p:nvCxnSpPr>
          <p:spPr>
            <a:xfrm>
              <a:off x="3941694" y="4985039"/>
              <a:ext cx="1012459" cy="617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Ellipszis 98"/>
            <p:cNvSpPr/>
            <p:nvPr/>
          </p:nvSpPr>
          <p:spPr>
            <a:xfrm>
              <a:off x="3581694" y="5674368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0" name="Ellipszis 99"/>
            <p:cNvSpPr/>
            <p:nvPr/>
          </p:nvSpPr>
          <p:spPr>
            <a:xfrm>
              <a:off x="6326612" y="4805656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07" name="Egyenes összekötő 106"/>
            <p:cNvCxnSpPr>
              <a:stCxn id="99" idx="6"/>
              <a:endCxn id="94" idx="2"/>
            </p:cNvCxnSpPr>
            <p:nvPr/>
          </p:nvCxnSpPr>
          <p:spPr>
            <a:xfrm flipV="1">
              <a:off x="3941694" y="4985656"/>
              <a:ext cx="1012459" cy="86871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Egyenes összekötő 109"/>
            <p:cNvCxnSpPr>
              <a:stCxn id="94" idx="6"/>
              <a:endCxn id="100" idx="2"/>
            </p:cNvCxnSpPr>
            <p:nvPr/>
          </p:nvCxnSpPr>
          <p:spPr>
            <a:xfrm>
              <a:off x="5314153" y="4985656"/>
              <a:ext cx="1012459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Szövegdoboz 3"/>
            <p:cNvSpPr txBox="1"/>
            <p:nvPr/>
          </p:nvSpPr>
          <p:spPr>
            <a:xfrm>
              <a:off x="3525891" y="5188485"/>
              <a:ext cx="5581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r>
                <a:rPr lang="hu-HU" sz="1000" baseline="-25000" dirty="0" smtClean="0"/>
                <a:t>1</a:t>
              </a:r>
              <a:r>
                <a:rPr lang="hu-HU" sz="1000" dirty="0" smtClean="0"/>
                <a:t> = -1</a:t>
              </a:r>
              <a:endParaRPr lang="hu-HU" sz="1000" dirty="0"/>
            </a:p>
          </p:txBody>
        </p:sp>
        <p:sp>
          <p:nvSpPr>
            <p:cNvPr id="39" name="Szövegdoboz 38"/>
            <p:cNvSpPr txBox="1"/>
            <p:nvPr/>
          </p:nvSpPr>
          <p:spPr>
            <a:xfrm>
              <a:off x="3504251" y="6180924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r>
                <a:rPr lang="hu-HU" sz="1000" baseline="-25000" dirty="0" smtClean="0"/>
                <a:t>2</a:t>
              </a:r>
              <a:r>
                <a:rPr lang="hu-HU" sz="1000" dirty="0" smtClean="0"/>
                <a:t> = 2</a:t>
              </a:r>
              <a:endParaRPr lang="hu-HU" sz="1000" dirty="0"/>
            </a:p>
          </p:txBody>
        </p:sp>
        <p:sp>
          <p:nvSpPr>
            <p:cNvPr id="56" name="Szövegdoboz 55"/>
            <p:cNvSpPr txBox="1"/>
            <p:nvPr/>
          </p:nvSpPr>
          <p:spPr>
            <a:xfrm>
              <a:off x="4062417" y="5009101"/>
              <a:ext cx="5998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w</a:t>
              </a:r>
              <a:r>
                <a:rPr lang="hu-HU" sz="1000" baseline="-25000" dirty="0" smtClean="0"/>
                <a:t>1</a:t>
              </a:r>
              <a:r>
                <a:rPr lang="hu-HU" sz="1000" dirty="0" smtClean="0"/>
                <a:t> = -2</a:t>
              </a:r>
              <a:endParaRPr lang="hu-HU" sz="1000" dirty="0"/>
            </a:p>
          </p:txBody>
        </p:sp>
        <p:sp>
          <p:nvSpPr>
            <p:cNvPr id="57" name="Szövegdoboz 56"/>
            <p:cNvSpPr txBox="1"/>
            <p:nvPr/>
          </p:nvSpPr>
          <p:spPr>
            <a:xfrm>
              <a:off x="4290249" y="5575037"/>
              <a:ext cx="5565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w</a:t>
              </a:r>
              <a:r>
                <a:rPr lang="hu-HU" sz="1000" baseline="-25000" dirty="0" smtClean="0"/>
                <a:t>2</a:t>
              </a:r>
              <a:r>
                <a:rPr lang="hu-HU" sz="1000" dirty="0" smtClean="0"/>
                <a:t> = 3</a:t>
              </a:r>
              <a:endParaRPr lang="hu-HU" sz="1000" dirty="0"/>
            </a:p>
          </p:txBody>
        </p:sp>
        <p:sp>
          <p:nvSpPr>
            <p:cNvPr id="19" name="Téglalap 18"/>
            <p:cNvSpPr/>
            <p:nvPr/>
          </p:nvSpPr>
          <p:spPr>
            <a:xfrm>
              <a:off x="3635707" y="3806765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20" name="Egyenes összekötő 19"/>
            <p:cNvCxnSpPr>
              <a:stCxn id="19" idx="3"/>
              <a:endCxn id="94" idx="2"/>
            </p:cNvCxnSpPr>
            <p:nvPr/>
          </p:nvCxnSpPr>
          <p:spPr>
            <a:xfrm>
              <a:off x="3887681" y="3932740"/>
              <a:ext cx="1066472" cy="105291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Szövegdoboz 22"/>
            <p:cNvSpPr txBox="1"/>
            <p:nvPr/>
          </p:nvSpPr>
          <p:spPr>
            <a:xfrm>
              <a:off x="3525891" y="4127870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r>
                <a:rPr lang="hu-HU" sz="1000" baseline="-25000" dirty="0" smtClean="0"/>
                <a:t>0</a:t>
              </a:r>
              <a:r>
                <a:rPr lang="hu-HU" sz="1000" dirty="0" smtClean="0"/>
                <a:t> = 1</a:t>
              </a:r>
              <a:endParaRPr lang="hu-HU" sz="1000" dirty="0"/>
            </a:p>
          </p:txBody>
        </p:sp>
        <p:sp>
          <p:nvSpPr>
            <p:cNvPr id="24" name="Szövegdoboz 23"/>
            <p:cNvSpPr txBox="1"/>
            <p:nvPr/>
          </p:nvSpPr>
          <p:spPr>
            <a:xfrm>
              <a:off x="4040776" y="3947326"/>
              <a:ext cx="5565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w</a:t>
              </a:r>
              <a:r>
                <a:rPr lang="hu-HU" sz="1000" baseline="-25000" dirty="0" smtClean="0"/>
                <a:t>0</a:t>
              </a:r>
              <a:r>
                <a:rPr lang="hu-HU" sz="1000" dirty="0" smtClean="0"/>
                <a:t> = 2</a:t>
              </a:r>
              <a:endParaRPr lang="hu-HU" sz="1000" dirty="0"/>
            </a:p>
          </p:txBody>
        </p:sp>
      </p:grpSp>
      <p:grpSp>
        <p:nvGrpSpPr>
          <p:cNvPr id="9" name="Csoportba foglalás 8"/>
          <p:cNvGrpSpPr/>
          <p:nvPr/>
        </p:nvGrpSpPr>
        <p:grpSpPr>
          <a:xfrm>
            <a:off x="3504251" y="341202"/>
            <a:ext cx="3182361" cy="2620380"/>
            <a:chOff x="3504251" y="341202"/>
            <a:chExt cx="3182361" cy="2620380"/>
          </a:xfrm>
        </p:grpSpPr>
        <p:sp>
          <p:nvSpPr>
            <p:cNvPr id="25" name="Ellipszis 24"/>
            <p:cNvSpPr/>
            <p:nvPr/>
          </p:nvSpPr>
          <p:spPr>
            <a:xfrm>
              <a:off x="4954153" y="1340093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" name="Téglalap 25"/>
            <p:cNvSpPr/>
            <p:nvPr/>
          </p:nvSpPr>
          <p:spPr>
            <a:xfrm>
              <a:off x="4684153" y="1070426"/>
              <a:ext cx="900000" cy="9000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" name="Ellipszis 26"/>
            <p:cNvSpPr/>
            <p:nvPr/>
          </p:nvSpPr>
          <p:spPr>
            <a:xfrm>
              <a:off x="3581694" y="1339476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8" name="Egyenes összekötő 27"/>
            <p:cNvCxnSpPr>
              <a:stCxn id="27" idx="6"/>
              <a:endCxn id="25" idx="2"/>
            </p:cNvCxnSpPr>
            <p:nvPr/>
          </p:nvCxnSpPr>
          <p:spPr>
            <a:xfrm>
              <a:off x="3941694" y="1519476"/>
              <a:ext cx="1012459" cy="617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Ellipszis 28"/>
            <p:cNvSpPr/>
            <p:nvPr/>
          </p:nvSpPr>
          <p:spPr>
            <a:xfrm>
              <a:off x="3581694" y="2208805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0" name="Ellipszis 29"/>
            <p:cNvSpPr/>
            <p:nvPr/>
          </p:nvSpPr>
          <p:spPr>
            <a:xfrm>
              <a:off x="6326612" y="1340093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31" name="Egyenes összekötő 30"/>
            <p:cNvCxnSpPr>
              <a:stCxn id="29" idx="6"/>
              <a:endCxn id="25" idx="2"/>
            </p:cNvCxnSpPr>
            <p:nvPr/>
          </p:nvCxnSpPr>
          <p:spPr>
            <a:xfrm flipV="1">
              <a:off x="3941694" y="1520093"/>
              <a:ext cx="1012459" cy="86871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gyenes összekötő 31"/>
            <p:cNvCxnSpPr>
              <a:stCxn id="25" idx="6"/>
              <a:endCxn id="30" idx="2"/>
            </p:cNvCxnSpPr>
            <p:nvPr/>
          </p:nvCxnSpPr>
          <p:spPr>
            <a:xfrm>
              <a:off x="5314153" y="1520093"/>
              <a:ext cx="1012459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Szövegdoboz 32"/>
            <p:cNvSpPr txBox="1"/>
            <p:nvPr/>
          </p:nvSpPr>
          <p:spPr>
            <a:xfrm>
              <a:off x="3525891" y="1722922"/>
              <a:ext cx="5581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r>
                <a:rPr lang="hu-HU" sz="1000" baseline="-25000" dirty="0" smtClean="0"/>
                <a:t>1</a:t>
              </a:r>
              <a:r>
                <a:rPr lang="hu-HU" sz="1000" dirty="0" smtClean="0"/>
                <a:t> = -1</a:t>
              </a:r>
              <a:endParaRPr lang="hu-HU" sz="1000" dirty="0"/>
            </a:p>
          </p:txBody>
        </p:sp>
        <p:sp>
          <p:nvSpPr>
            <p:cNvPr id="34" name="Szövegdoboz 33"/>
            <p:cNvSpPr txBox="1"/>
            <p:nvPr/>
          </p:nvSpPr>
          <p:spPr>
            <a:xfrm>
              <a:off x="3504251" y="2715361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r>
                <a:rPr lang="hu-HU" sz="1000" baseline="-25000" dirty="0" smtClean="0"/>
                <a:t>2</a:t>
              </a:r>
              <a:r>
                <a:rPr lang="hu-HU" sz="1000" dirty="0" smtClean="0"/>
                <a:t> = 2</a:t>
              </a:r>
              <a:endParaRPr lang="hu-HU" sz="1000" dirty="0"/>
            </a:p>
          </p:txBody>
        </p:sp>
        <p:sp>
          <p:nvSpPr>
            <p:cNvPr id="35" name="Szövegdoboz 34"/>
            <p:cNvSpPr txBox="1"/>
            <p:nvPr/>
          </p:nvSpPr>
          <p:spPr>
            <a:xfrm>
              <a:off x="4062417" y="1543538"/>
              <a:ext cx="5998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w</a:t>
              </a:r>
              <a:r>
                <a:rPr lang="hu-HU" sz="1000" baseline="-25000" dirty="0" smtClean="0"/>
                <a:t>1</a:t>
              </a:r>
              <a:r>
                <a:rPr lang="hu-HU" sz="1000" dirty="0" smtClean="0"/>
                <a:t> = -2</a:t>
              </a:r>
              <a:endParaRPr lang="hu-HU" sz="1000" dirty="0"/>
            </a:p>
          </p:txBody>
        </p:sp>
        <p:sp>
          <p:nvSpPr>
            <p:cNvPr id="36" name="Szövegdoboz 35"/>
            <p:cNvSpPr txBox="1"/>
            <p:nvPr/>
          </p:nvSpPr>
          <p:spPr>
            <a:xfrm>
              <a:off x="4290249" y="2109474"/>
              <a:ext cx="5565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w</a:t>
              </a:r>
              <a:r>
                <a:rPr lang="hu-HU" sz="1000" baseline="-25000" dirty="0" smtClean="0"/>
                <a:t>2</a:t>
              </a:r>
              <a:r>
                <a:rPr lang="hu-HU" sz="1000" dirty="0" smtClean="0"/>
                <a:t> = 3</a:t>
              </a:r>
              <a:endParaRPr lang="hu-HU" sz="1000" dirty="0"/>
            </a:p>
          </p:txBody>
        </p:sp>
        <p:sp>
          <p:nvSpPr>
            <p:cNvPr id="37" name="Téglalap 36"/>
            <p:cNvSpPr/>
            <p:nvPr/>
          </p:nvSpPr>
          <p:spPr>
            <a:xfrm>
              <a:off x="3635707" y="341202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38" name="Egyenes összekötő 37"/>
            <p:cNvCxnSpPr>
              <a:stCxn id="37" idx="3"/>
              <a:endCxn id="25" idx="2"/>
            </p:cNvCxnSpPr>
            <p:nvPr/>
          </p:nvCxnSpPr>
          <p:spPr>
            <a:xfrm>
              <a:off x="3887681" y="467177"/>
              <a:ext cx="1066472" cy="105291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Szövegdoboz 39"/>
            <p:cNvSpPr txBox="1"/>
            <p:nvPr/>
          </p:nvSpPr>
          <p:spPr>
            <a:xfrm>
              <a:off x="3613256" y="662307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r>
                <a:rPr lang="hu-HU" sz="1000" baseline="-25000" dirty="0" smtClean="0"/>
                <a:t>0</a:t>
              </a:r>
              <a:endParaRPr lang="hu-HU" sz="1000" dirty="0"/>
            </a:p>
          </p:txBody>
        </p:sp>
        <p:sp>
          <p:nvSpPr>
            <p:cNvPr id="41" name="Szövegdoboz 40"/>
            <p:cNvSpPr txBox="1"/>
            <p:nvPr/>
          </p:nvSpPr>
          <p:spPr>
            <a:xfrm>
              <a:off x="4040776" y="481763"/>
              <a:ext cx="3385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w</a:t>
              </a:r>
              <a:r>
                <a:rPr lang="hu-HU" sz="1000" baseline="-25000" dirty="0" smtClean="0"/>
                <a:t>0</a:t>
              </a:r>
              <a:endParaRPr lang="hu-HU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9869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3" name="Szövegdoboz 92"/>
          <p:cNvSpPr txBox="1"/>
          <p:nvPr/>
        </p:nvSpPr>
        <p:spPr>
          <a:xfrm>
            <a:off x="2589212" y="107081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6.</a:t>
            </a:r>
            <a:endParaRPr lang="hu-HU" dirty="0"/>
          </a:p>
        </p:txBody>
      </p:sp>
      <p:grpSp>
        <p:nvGrpSpPr>
          <p:cNvPr id="2" name="Csoportba foglalás 1"/>
          <p:cNvGrpSpPr/>
          <p:nvPr/>
        </p:nvGrpSpPr>
        <p:grpSpPr>
          <a:xfrm>
            <a:off x="3886838" y="3850200"/>
            <a:ext cx="3182361" cy="2620380"/>
            <a:chOff x="3886838" y="3850200"/>
            <a:chExt cx="3182361" cy="2620380"/>
          </a:xfrm>
        </p:grpSpPr>
        <p:sp>
          <p:nvSpPr>
            <p:cNvPr id="43" name="Ellipszis 42"/>
            <p:cNvSpPr/>
            <p:nvPr/>
          </p:nvSpPr>
          <p:spPr>
            <a:xfrm>
              <a:off x="5336740" y="4849091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4" name="Téglalap 43"/>
            <p:cNvSpPr/>
            <p:nvPr/>
          </p:nvSpPr>
          <p:spPr>
            <a:xfrm>
              <a:off x="5066740" y="4579424"/>
              <a:ext cx="900000" cy="9000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5" name="Ellipszis 44"/>
            <p:cNvSpPr/>
            <p:nvPr/>
          </p:nvSpPr>
          <p:spPr>
            <a:xfrm>
              <a:off x="3964281" y="4848474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46" name="Egyenes összekötő 45"/>
            <p:cNvCxnSpPr>
              <a:stCxn id="45" idx="6"/>
              <a:endCxn id="43" idx="2"/>
            </p:cNvCxnSpPr>
            <p:nvPr/>
          </p:nvCxnSpPr>
          <p:spPr>
            <a:xfrm>
              <a:off x="4324281" y="5028474"/>
              <a:ext cx="1012459" cy="617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Ellipszis 46"/>
            <p:cNvSpPr/>
            <p:nvPr/>
          </p:nvSpPr>
          <p:spPr>
            <a:xfrm>
              <a:off x="3964281" y="5717803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8" name="Ellipszis 47"/>
            <p:cNvSpPr/>
            <p:nvPr/>
          </p:nvSpPr>
          <p:spPr>
            <a:xfrm>
              <a:off x="6709199" y="4849091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49" name="Egyenes összekötő 48"/>
            <p:cNvCxnSpPr>
              <a:stCxn id="47" idx="6"/>
              <a:endCxn id="43" idx="2"/>
            </p:cNvCxnSpPr>
            <p:nvPr/>
          </p:nvCxnSpPr>
          <p:spPr>
            <a:xfrm flipV="1">
              <a:off x="4324281" y="5029091"/>
              <a:ext cx="1012459" cy="86871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Egyenes összekötő 49"/>
            <p:cNvCxnSpPr>
              <a:stCxn id="43" idx="6"/>
              <a:endCxn id="48" idx="2"/>
            </p:cNvCxnSpPr>
            <p:nvPr/>
          </p:nvCxnSpPr>
          <p:spPr>
            <a:xfrm>
              <a:off x="5696740" y="5029091"/>
              <a:ext cx="1012459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Szövegdoboz 50"/>
            <p:cNvSpPr txBox="1"/>
            <p:nvPr/>
          </p:nvSpPr>
          <p:spPr>
            <a:xfrm>
              <a:off x="3908478" y="5231920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r>
                <a:rPr lang="hu-HU" sz="1000" baseline="-25000" dirty="0" smtClean="0"/>
                <a:t>1</a:t>
              </a:r>
              <a:r>
                <a:rPr lang="hu-HU" sz="1000" dirty="0" smtClean="0"/>
                <a:t> = 0</a:t>
              </a:r>
              <a:endParaRPr lang="hu-HU" sz="1000" dirty="0"/>
            </a:p>
          </p:txBody>
        </p:sp>
        <p:sp>
          <p:nvSpPr>
            <p:cNvPr id="52" name="Szövegdoboz 51"/>
            <p:cNvSpPr txBox="1"/>
            <p:nvPr/>
          </p:nvSpPr>
          <p:spPr>
            <a:xfrm>
              <a:off x="3886838" y="6224359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r>
                <a:rPr lang="hu-HU" sz="1000" baseline="-25000" dirty="0" smtClean="0"/>
                <a:t>2</a:t>
              </a:r>
              <a:r>
                <a:rPr lang="hu-HU" sz="1000" dirty="0" smtClean="0"/>
                <a:t> = 2</a:t>
              </a:r>
              <a:endParaRPr lang="hu-HU" sz="1000" dirty="0"/>
            </a:p>
          </p:txBody>
        </p:sp>
        <p:sp>
          <p:nvSpPr>
            <p:cNvPr id="53" name="Szövegdoboz 52"/>
            <p:cNvSpPr txBox="1"/>
            <p:nvPr/>
          </p:nvSpPr>
          <p:spPr>
            <a:xfrm>
              <a:off x="4445004" y="5052536"/>
              <a:ext cx="5998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w</a:t>
              </a:r>
              <a:r>
                <a:rPr lang="hu-HU" sz="1000" baseline="-25000" dirty="0" smtClean="0"/>
                <a:t>1</a:t>
              </a:r>
              <a:r>
                <a:rPr lang="hu-HU" sz="1000" dirty="0" smtClean="0"/>
                <a:t> = -2</a:t>
              </a:r>
              <a:endParaRPr lang="hu-HU" sz="1000" dirty="0"/>
            </a:p>
          </p:txBody>
        </p:sp>
        <p:sp>
          <p:nvSpPr>
            <p:cNvPr id="54" name="Szövegdoboz 53"/>
            <p:cNvSpPr txBox="1"/>
            <p:nvPr/>
          </p:nvSpPr>
          <p:spPr>
            <a:xfrm>
              <a:off x="4672836" y="5618472"/>
              <a:ext cx="5998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w</a:t>
              </a:r>
              <a:r>
                <a:rPr lang="hu-HU" sz="1000" baseline="-25000" dirty="0" smtClean="0"/>
                <a:t>2</a:t>
              </a:r>
              <a:r>
                <a:rPr lang="hu-HU" sz="1000" dirty="0" smtClean="0"/>
                <a:t> = -1</a:t>
              </a:r>
              <a:endParaRPr lang="hu-HU" sz="1000" dirty="0"/>
            </a:p>
          </p:txBody>
        </p:sp>
        <p:sp>
          <p:nvSpPr>
            <p:cNvPr id="55" name="Téglalap 54"/>
            <p:cNvSpPr/>
            <p:nvPr/>
          </p:nvSpPr>
          <p:spPr>
            <a:xfrm>
              <a:off x="4018294" y="3850200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58" name="Egyenes összekötő 57"/>
            <p:cNvCxnSpPr>
              <a:stCxn id="55" idx="3"/>
              <a:endCxn id="43" idx="2"/>
            </p:cNvCxnSpPr>
            <p:nvPr/>
          </p:nvCxnSpPr>
          <p:spPr>
            <a:xfrm>
              <a:off x="4270268" y="3976175"/>
              <a:ext cx="1066472" cy="105291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Szövegdoboz 58"/>
            <p:cNvSpPr txBox="1"/>
            <p:nvPr/>
          </p:nvSpPr>
          <p:spPr>
            <a:xfrm>
              <a:off x="3908478" y="4171305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r>
                <a:rPr lang="hu-HU" sz="1000" baseline="-25000" dirty="0" smtClean="0"/>
                <a:t>0</a:t>
              </a:r>
              <a:r>
                <a:rPr lang="hu-HU" sz="1000" dirty="0" smtClean="0"/>
                <a:t> = 1</a:t>
              </a:r>
              <a:endParaRPr lang="hu-HU" sz="1000" dirty="0"/>
            </a:p>
          </p:txBody>
        </p:sp>
        <p:sp>
          <p:nvSpPr>
            <p:cNvPr id="60" name="Szövegdoboz 59"/>
            <p:cNvSpPr txBox="1"/>
            <p:nvPr/>
          </p:nvSpPr>
          <p:spPr>
            <a:xfrm>
              <a:off x="4423363" y="3990761"/>
              <a:ext cx="5565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w</a:t>
              </a:r>
              <a:r>
                <a:rPr lang="hu-HU" sz="1000" baseline="-25000" dirty="0" smtClean="0"/>
                <a:t>0</a:t>
              </a:r>
              <a:r>
                <a:rPr lang="hu-HU" sz="1000" dirty="0" smtClean="0"/>
                <a:t> = 2</a:t>
              </a:r>
              <a:endParaRPr lang="hu-HU" sz="1000" dirty="0"/>
            </a:p>
          </p:txBody>
        </p:sp>
        <p:sp>
          <p:nvSpPr>
            <p:cNvPr id="61" name="Szövegdoboz 60"/>
            <p:cNvSpPr txBox="1"/>
            <p:nvPr/>
          </p:nvSpPr>
          <p:spPr>
            <a:xfrm>
              <a:off x="5991702" y="4806315"/>
              <a:ext cx="57259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 = 0,5</a:t>
              </a:r>
              <a:endParaRPr lang="hu-HU" sz="1000" dirty="0"/>
            </a:p>
          </p:txBody>
        </p:sp>
      </p:grpSp>
      <p:grpSp>
        <p:nvGrpSpPr>
          <p:cNvPr id="3" name="Csoportba foglalás 2"/>
          <p:cNvGrpSpPr/>
          <p:nvPr/>
        </p:nvGrpSpPr>
        <p:grpSpPr>
          <a:xfrm>
            <a:off x="3865198" y="594810"/>
            <a:ext cx="3182361" cy="2620380"/>
            <a:chOff x="3865198" y="594810"/>
            <a:chExt cx="3182361" cy="2620380"/>
          </a:xfrm>
        </p:grpSpPr>
        <p:sp>
          <p:nvSpPr>
            <p:cNvPr id="94" name="Ellipszis 93"/>
            <p:cNvSpPr/>
            <p:nvPr/>
          </p:nvSpPr>
          <p:spPr>
            <a:xfrm>
              <a:off x="5315100" y="1593701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5" name="Téglalap 94"/>
            <p:cNvSpPr/>
            <p:nvPr/>
          </p:nvSpPr>
          <p:spPr>
            <a:xfrm>
              <a:off x="5045100" y="1324034"/>
              <a:ext cx="900000" cy="9000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6" name="Ellipszis 95"/>
            <p:cNvSpPr/>
            <p:nvPr/>
          </p:nvSpPr>
          <p:spPr>
            <a:xfrm>
              <a:off x="3942641" y="1593084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97" name="Egyenes összekötő 96"/>
            <p:cNvCxnSpPr>
              <a:stCxn id="96" idx="6"/>
              <a:endCxn id="94" idx="2"/>
            </p:cNvCxnSpPr>
            <p:nvPr/>
          </p:nvCxnSpPr>
          <p:spPr>
            <a:xfrm>
              <a:off x="4302641" y="1773084"/>
              <a:ext cx="1012459" cy="617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Ellipszis 98"/>
            <p:cNvSpPr/>
            <p:nvPr/>
          </p:nvSpPr>
          <p:spPr>
            <a:xfrm>
              <a:off x="3942641" y="2462413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0" name="Ellipszis 99"/>
            <p:cNvSpPr/>
            <p:nvPr/>
          </p:nvSpPr>
          <p:spPr>
            <a:xfrm>
              <a:off x="6687559" y="1593701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07" name="Egyenes összekötő 106"/>
            <p:cNvCxnSpPr>
              <a:stCxn id="99" idx="6"/>
              <a:endCxn id="94" idx="2"/>
            </p:cNvCxnSpPr>
            <p:nvPr/>
          </p:nvCxnSpPr>
          <p:spPr>
            <a:xfrm flipV="1">
              <a:off x="4302641" y="1773701"/>
              <a:ext cx="1012459" cy="868712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Egyenes összekötő 109"/>
            <p:cNvCxnSpPr>
              <a:stCxn id="94" idx="6"/>
              <a:endCxn id="100" idx="2"/>
            </p:cNvCxnSpPr>
            <p:nvPr/>
          </p:nvCxnSpPr>
          <p:spPr>
            <a:xfrm>
              <a:off x="5675100" y="1773701"/>
              <a:ext cx="1012459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Szövegdoboz 3"/>
            <p:cNvSpPr txBox="1"/>
            <p:nvPr/>
          </p:nvSpPr>
          <p:spPr>
            <a:xfrm>
              <a:off x="3886838" y="1976530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r>
                <a:rPr lang="hu-HU" sz="1000" baseline="-25000" dirty="0" smtClean="0"/>
                <a:t>1</a:t>
              </a:r>
              <a:r>
                <a:rPr lang="hu-HU" sz="1000" dirty="0" smtClean="0"/>
                <a:t> = 0</a:t>
              </a:r>
              <a:endParaRPr lang="hu-HU" sz="1000" dirty="0"/>
            </a:p>
          </p:txBody>
        </p:sp>
        <p:sp>
          <p:nvSpPr>
            <p:cNvPr id="39" name="Szövegdoboz 38"/>
            <p:cNvSpPr txBox="1"/>
            <p:nvPr/>
          </p:nvSpPr>
          <p:spPr>
            <a:xfrm>
              <a:off x="3865198" y="2968969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r>
                <a:rPr lang="hu-HU" sz="1000" baseline="-25000" dirty="0" smtClean="0"/>
                <a:t>2</a:t>
              </a:r>
              <a:r>
                <a:rPr lang="hu-HU" sz="1000" dirty="0" smtClean="0"/>
                <a:t> = 2</a:t>
              </a:r>
              <a:endParaRPr lang="hu-HU" sz="1000" dirty="0"/>
            </a:p>
          </p:txBody>
        </p:sp>
        <p:sp>
          <p:nvSpPr>
            <p:cNvPr id="56" name="Szövegdoboz 55"/>
            <p:cNvSpPr txBox="1"/>
            <p:nvPr/>
          </p:nvSpPr>
          <p:spPr>
            <a:xfrm>
              <a:off x="4423364" y="1797146"/>
              <a:ext cx="5998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w</a:t>
              </a:r>
              <a:r>
                <a:rPr lang="hu-HU" sz="1000" baseline="-25000" dirty="0" smtClean="0"/>
                <a:t>1</a:t>
              </a:r>
              <a:r>
                <a:rPr lang="hu-HU" sz="1000" dirty="0" smtClean="0"/>
                <a:t> = -2</a:t>
              </a:r>
              <a:endParaRPr lang="hu-HU" sz="1000" dirty="0"/>
            </a:p>
          </p:txBody>
        </p:sp>
        <p:sp>
          <p:nvSpPr>
            <p:cNvPr id="57" name="Szövegdoboz 56"/>
            <p:cNvSpPr txBox="1"/>
            <p:nvPr/>
          </p:nvSpPr>
          <p:spPr>
            <a:xfrm>
              <a:off x="4651196" y="2363082"/>
              <a:ext cx="5998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w</a:t>
              </a:r>
              <a:r>
                <a:rPr lang="hu-HU" sz="1000" baseline="-25000" dirty="0" smtClean="0"/>
                <a:t>2</a:t>
              </a:r>
              <a:r>
                <a:rPr lang="hu-HU" sz="1000" dirty="0" smtClean="0"/>
                <a:t> = -1</a:t>
              </a:r>
              <a:endParaRPr lang="hu-HU" sz="1000" dirty="0"/>
            </a:p>
          </p:txBody>
        </p:sp>
        <p:sp>
          <p:nvSpPr>
            <p:cNvPr id="19" name="Téglalap 18"/>
            <p:cNvSpPr/>
            <p:nvPr/>
          </p:nvSpPr>
          <p:spPr>
            <a:xfrm>
              <a:off x="3996654" y="594810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20" name="Egyenes összekötő 19"/>
            <p:cNvCxnSpPr>
              <a:stCxn id="19" idx="3"/>
              <a:endCxn id="94" idx="2"/>
            </p:cNvCxnSpPr>
            <p:nvPr/>
          </p:nvCxnSpPr>
          <p:spPr>
            <a:xfrm>
              <a:off x="4248628" y="720785"/>
              <a:ext cx="1066472" cy="105291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Szövegdoboz 22"/>
            <p:cNvSpPr txBox="1"/>
            <p:nvPr/>
          </p:nvSpPr>
          <p:spPr>
            <a:xfrm>
              <a:off x="3886838" y="915915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r>
                <a:rPr lang="hu-HU" sz="1000" baseline="-25000" dirty="0" smtClean="0"/>
                <a:t>0</a:t>
              </a:r>
              <a:r>
                <a:rPr lang="hu-HU" sz="1000" dirty="0" smtClean="0"/>
                <a:t> = 1</a:t>
              </a:r>
              <a:endParaRPr lang="hu-HU" sz="1000" dirty="0"/>
            </a:p>
          </p:txBody>
        </p:sp>
        <p:sp>
          <p:nvSpPr>
            <p:cNvPr id="24" name="Szövegdoboz 23"/>
            <p:cNvSpPr txBox="1"/>
            <p:nvPr/>
          </p:nvSpPr>
          <p:spPr>
            <a:xfrm>
              <a:off x="4401723" y="735371"/>
              <a:ext cx="5565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w</a:t>
              </a:r>
              <a:r>
                <a:rPr lang="hu-HU" sz="1000" baseline="-25000" dirty="0" smtClean="0"/>
                <a:t>0</a:t>
              </a:r>
              <a:r>
                <a:rPr lang="hu-HU" sz="1000" dirty="0" smtClean="0"/>
                <a:t> = 2</a:t>
              </a:r>
              <a:endParaRPr lang="hu-HU" sz="1000" dirty="0"/>
            </a:p>
          </p:txBody>
        </p:sp>
        <p:sp>
          <p:nvSpPr>
            <p:cNvPr id="62" name="Szövegdoboz 61"/>
            <p:cNvSpPr txBox="1"/>
            <p:nvPr/>
          </p:nvSpPr>
          <p:spPr>
            <a:xfrm>
              <a:off x="5966460" y="1544135"/>
              <a:ext cx="2840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 </a:t>
              </a:r>
              <a:endParaRPr lang="hu-HU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56295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3" name="Szövegdoboz 92"/>
          <p:cNvSpPr txBox="1"/>
          <p:nvPr/>
        </p:nvSpPr>
        <p:spPr>
          <a:xfrm>
            <a:off x="2589212" y="107081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7</a:t>
            </a:r>
            <a:r>
              <a:rPr lang="hu-HU" dirty="0" smtClean="0"/>
              <a:t>.</a:t>
            </a:r>
            <a:endParaRPr lang="hu-HU" dirty="0"/>
          </a:p>
        </p:txBody>
      </p:sp>
      <p:grpSp>
        <p:nvGrpSpPr>
          <p:cNvPr id="10" name="Csoportba foglalás 9"/>
          <p:cNvGrpSpPr/>
          <p:nvPr/>
        </p:nvGrpSpPr>
        <p:grpSpPr>
          <a:xfrm>
            <a:off x="3665914" y="586855"/>
            <a:ext cx="3104918" cy="1481384"/>
            <a:chOff x="3906546" y="1918284"/>
            <a:chExt cx="3104918" cy="1481384"/>
          </a:xfrm>
        </p:grpSpPr>
        <p:sp>
          <p:nvSpPr>
            <p:cNvPr id="94" name="Ellipszis 93"/>
            <p:cNvSpPr/>
            <p:nvPr/>
          </p:nvSpPr>
          <p:spPr>
            <a:xfrm>
              <a:off x="5279005" y="2917175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6" name="Ellipszis 95"/>
            <p:cNvSpPr/>
            <p:nvPr/>
          </p:nvSpPr>
          <p:spPr>
            <a:xfrm>
              <a:off x="3906546" y="2916558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97" name="Egyenes összekötő 96"/>
            <p:cNvCxnSpPr>
              <a:stCxn id="96" idx="6"/>
              <a:endCxn id="94" idx="2"/>
            </p:cNvCxnSpPr>
            <p:nvPr/>
          </p:nvCxnSpPr>
          <p:spPr>
            <a:xfrm>
              <a:off x="4266546" y="3096558"/>
              <a:ext cx="1012459" cy="617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Ellipszis 99"/>
            <p:cNvSpPr/>
            <p:nvPr/>
          </p:nvSpPr>
          <p:spPr>
            <a:xfrm>
              <a:off x="6651464" y="2917175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10" name="Egyenes összekötő 109"/>
            <p:cNvCxnSpPr>
              <a:stCxn id="94" idx="6"/>
              <a:endCxn id="100" idx="2"/>
            </p:cNvCxnSpPr>
            <p:nvPr/>
          </p:nvCxnSpPr>
          <p:spPr>
            <a:xfrm>
              <a:off x="5639005" y="3097175"/>
              <a:ext cx="1012459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églalap 18"/>
            <p:cNvSpPr/>
            <p:nvPr/>
          </p:nvSpPr>
          <p:spPr>
            <a:xfrm>
              <a:off x="3960559" y="1918284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20" name="Egyenes összekötő 19"/>
            <p:cNvCxnSpPr>
              <a:stCxn id="19" idx="3"/>
              <a:endCxn id="94" idx="2"/>
            </p:cNvCxnSpPr>
            <p:nvPr/>
          </p:nvCxnSpPr>
          <p:spPr>
            <a:xfrm>
              <a:off x="4212533" y="2044259"/>
              <a:ext cx="1066472" cy="105291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églalap 40"/>
            <p:cNvSpPr/>
            <p:nvPr/>
          </p:nvSpPr>
          <p:spPr>
            <a:xfrm>
              <a:off x="5333018" y="1918284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42" name="Egyenes összekötő 41"/>
            <p:cNvCxnSpPr>
              <a:stCxn id="41" idx="3"/>
              <a:endCxn id="100" idx="2"/>
            </p:cNvCxnSpPr>
            <p:nvPr/>
          </p:nvCxnSpPr>
          <p:spPr>
            <a:xfrm>
              <a:off x="5584992" y="2044259"/>
              <a:ext cx="1066472" cy="105291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églalap 62"/>
            <p:cNvSpPr/>
            <p:nvPr/>
          </p:nvSpPr>
          <p:spPr>
            <a:xfrm>
              <a:off x="4532642" y="2227453"/>
              <a:ext cx="683200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5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5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4" name="Téglalap 63"/>
            <p:cNvSpPr/>
            <p:nvPr/>
          </p:nvSpPr>
          <p:spPr>
            <a:xfrm>
              <a:off x="4420755" y="3153447"/>
              <a:ext cx="70403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5" name="Téglalap 64"/>
            <p:cNvSpPr/>
            <p:nvPr/>
          </p:nvSpPr>
          <p:spPr>
            <a:xfrm>
              <a:off x="5947425" y="2227453"/>
              <a:ext cx="70403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6" name="Téglalap 65"/>
            <p:cNvSpPr/>
            <p:nvPr/>
          </p:nvSpPr>
          <p:spPr>
            <a:xfrm>
              <a:off x="5787849" y="3153447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11" name="Csoportba foglalás 10"/>
          <p:cNvGrpSpPr/>
          <p:nvPr/>
        </p:nvGrpSpPr>
        <p:grpSpPr>
          <a:xfrm>
            <a:off x="3719927" y="3338075"/>
            <a:ext cx="3222613" cy="1694165"/>
            <a:chOff x="283650" y="2941033"/>
            <a:chExt cx="3222613" cy="1694165"/>
          </a:xfrm>
        </p:grpSpPr>
        <p:grpSp>
          <p:nvGrpSpPr>
            <p:cNvPr id="67" name="Csoportba foglalás 66"/>
            <p:cNvGrpSpPr/>
            <p:nvPr/>
          </p:nvGrpSpPr>
          <p:grpSpPr>
            <a:xfrm>
              <a:off x="401345" y="2941033"/>
              <a:ext cx="3104918" cy="1481384"/>
              <a:chOff x="3906546" y="1918284"/>
              <a:chExt cx="3104918" cy="1481384"/>
            </a:xfrm>
          </p:grpSpPr>
          <p:sp>
            <p:nvSpPr>
              <p:cNvPr id="68" name="Ellipszis 67"/>
              <p:cNvSpPr/>
              <p:nvPr/>
            </p:nvSpPr>
            <p:spPr>
              <a:xfrm>
                <a:off x="5279005" y="2917175"/>
                <a:ext cx="360000" cy="36000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9" name="Ellipszis 68"/>
              <p:cNvSpPr/>
              <p:nvPr/>
            </p:nvSpPr>
            <p:spPr>
              <a:xfrm>
                <a:off x="3906546" y="2916558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cxnSp>
            <p:nvCxnSpPr>
              <p:cNvPr id="70" name="Egyenes összekötő 69"/>
              <p:cNvCxnSpPr>
                <a:stCxn id="69" idx="6"/>
                <a:endCxn id="68" idx="2"/>
              </p:cNvCxnSpPr>
              <p:nvPr/>
            </p:nvCxnSpPr>
            <p:spPr>
              <a:xfrm>
                <a:off x="4266546" y="3096558"/>
                <a:ext cx="1012459" cy="617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Ellipszis 70"/>
              <p:cNvSpPr/>
              <p:nvPr/>
            </p:nvSpPr>
            <p:spPr>
              <a:xfrm>
                <a:off x="6651464" y="2917175"/>
                <a:ext cx="360000" cy="36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cxnSp>
            <p:nvCxnSpPr>
              <p:cNvPr id="72" name="Egyenes összekötő 71"/>
              <p:cNvCxnSpPr>
                <a:stCxn id="68" idx="6"/>
                <a:endCxn id="71" idx="2"/>
              </p:cNvCxnSpPr>
              <p:nvPr/>
            </p:nvCxnSpPr>
            <p:spPr>
              <a:xfrm>
                <a:off x="5639005" y="3097175"/>
                <a:ext cx="1012459" cy="0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églalap 72"/>
              <p:cNvSpPr/>
              <p:nvPr/>
            </p:nvSpPr>
            <p:spPr>
              <a:xfrm>
                <a:off x="3960559" y="1918284"/>
                <a:ext cx="251974" cy="25194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hu-HU"/>
              </a:p>
            </p:txBody>
          </p:sp>
          <p:cxnSp>
            <p:nvCxnSpPr>
              <p:cNvPr id="74" name="Egyenes összekötő 73"/>
              <p:cNvCxnSpPr>
                <a:stCxn id="73" idx="3"/>
                <a:endCxn id="68" idx="2"/>
              </p:cNvCxnSpPr>
              <p:nvPr/>
            </p:nvCxnSpPr>
            <p:spPr>
              <a:xfrm>
                <a:off x="4212533" y="2044259"/>
                <a:ext cx="1066472" cy="1052916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églalap 74"/>
              <p:cNvSpPr/>
              <p:nvPr/>
            </p:nvSpPr>
            <p:spPr>
              <a:xfrm>
                <a:off x="5333018" y="1918284"/>
                <a:ext cx="251974" cy="25194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hu-HU"/>
              </a:p>
            </p:txBody>
          </p:sp>
          <p:cxnSp>
            <p:nvCxnSpPr>
              <p:cNvPr id="76" name="Egyenes összekötő 75"/>
              <p:cNvCxnSpPr>
                <a:stCxn id="75" idx="3"/>
                <a:endCxn id="71" idx="2"/>
              </p:cNvCxnSpPr>
              <p:nvPr/>
            </p:nvCxnSpPr>
            <p:spPr>
              <a:xfrm>
                <a:off x="5584992" y="2044259"/>
                <a:ext cx="1066472" cy="1052916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églalap 76"/>
              <p:cNvSpPr/>
              <p:nvPr/>
            </p:nvSpPr>
            <p:spPr>
              <a:xfrm>
                <a:off x="4532642" y="2227453"/>
                <a:ext cx="683200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hu-HU" sz="1050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hu-HU" sz="1050" kern="1200" baseline="-25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01</a:t>
                </a:r>
                <a:r>
                  <a:rPr lang="hu-HU" sz="1050" kern="1200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hu-HU" sz="1050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hu-HU" sz="105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hu-HU" sz="1050" kern="1200" dirty="0" smtClean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hu-HU" sz="1050" kern="12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hu-HU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78" name="Téglalap 77"/>
              <p:cNvSpPr/>
              <p:nvPr/>
            </p:nvSpPr>
            <p:spPr>
              <a:xfrm>
                <a:off x="4420755" y="3153447"/>
                <a:ext cx="704039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hu-HU" sz="1000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hu-HU" sz="1000" kern="1200" baseline="-25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11</a:t>
                </a:r>
                <a:r>
                  <a:rPr lang="hu-HU" sz="1000" kern="1200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hu-HU" sz="1000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hu-HU" sz="10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hu-HU" sz="1000" kern="1200" dirty="0" smtClean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hu-HU" sz="1000" kern="12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hu-HU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79" name="Téglalap 78"/>
              <p:cNvSpPr/>
              <p:nvPr/>
            </p:nvSpPr>
            <p:spPr>
              <a:xfrm>
                <a:off x="5947425" y="2227453"/>
                <a:ext cx="704039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hu-HU" sz="1000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hu-HU" sz="1000" kern="1200" baseline="-25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01</a:t>
                </a:r>
                <a:r>
                  <a:rPr lang="hu-HU" sz="1000" kern="1200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hu-HU" sz="1000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hu-HU" sz="10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hu-HU" sz="1000" kern="1200" dirty="0" smtClean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-2</a:t>
                </a:r>
                <a:r>
                  <a:rPr lang="hu-HU" sz="1000" kern="12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hu-HU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80" name="Téglalap 79"/>
              <p:cNvSpPr/>
              <p:nvPr/>
            </p:nvSpPr>
            <p:spPr>
              <a:xfrm>
                <a:off x="5787849" y="3153447"/>
                <a:ext cx="660758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hu-HU" sz="1000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hu-HU" sz="1000" kern="1200" baseline="-25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11</a:t>
                </a:r>
                <a:r>
                  <a:rPr lang="hu-HU" sz="1000" kern="1200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hu-HU" sz="1000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hu-HU" sz="10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hu-HU" sz="1000" kern="1200" dirty="0" smtClean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hu-HU" sz="1000" kern="12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hu-HU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81" name="Téglalap 80"/>
            <p:cNvSpPr/>
            <p:nvPr/>
          </p:nvSpPr>
          <p:spPr>
            <a:xfrm>
              <a:off x="290228" y="3293227"/>
              <a:ext cx="603050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hu-HU" sz="105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hu-HU" sz="105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" name="Téglalap 81"/>
            <p:cNvSpPr/>
            <p:nvPr/>
          </p:nvSpPr>
          <p:spPr>
            <a:xfrm>
              <a:off x="283650" y="4388977"/>
              <a:ext cx="58381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742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3" name="Szövegdoboz 92"/>
          <p:cNvSpPr txBox="1"/>
          <p:nvPr/>
        </p:nvSpPr>
        <p:spPr>
          <a:xfrm>
            <a:off x="2589212" y="107081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8.</a:t>
            </a:r>
            <a:endParaRPr lang="hu-HU" dirty="0"/>
          </a:p>
        </p:txBody>
      </p:sp>
      <p:grpSp>
        <p:nvGrpSpPr>
          <p:cNvPr id="26" name="Csoportba foglalás 25"/>
          <p:cNvGrpSpPr/>
          <p:nvPr/>
        </p:nvGrpSpPr>
        <p:grpSpPr>
          <a:xfrm>
            <a:off x="2810433" y="2235181"/>
            <a:ext cx="5327540" cy="2554766"/>
            <a:chOff x="2810433" y="2235181"/>
            <a:chExt cx="5327540" cy="2554766"/>
          </a:xfrm>
        </p:grpSpPr>
        <p:sp>
          <p:nvSpPr>
            <p:cNvPr id="94" name="Ellipszis 93"/>
            <p:cNvSpPr/>
            <p:nvPr/>
          </p:nvSpPr>
          <p:spPr>
            <a:xfrm>
              <a:off x="5315100" y="3234072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6" name="Ellipszis 95"/>
            <p:cNvSpPr/>
            <p:nvPr/>
          </p:nvSpPr>
          <p:spPr>
            <a:xfrm>
              <a:off x="3942641" y="3233455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97" name="Egyenes összekötő 96"/>
            <p:cNvCxnSpPr>
              <a:stCxn id="96" idx="6"/>
              <a:endCxn id="94" idx="2"/>
            </p:cNvCxnSpPr>
            <p:nvPr/>
          </p:nvCxnSpPr>
          <p:spPr>
            <a:xfrm>
              <a:off x="4302641" y="3413455"/>
              <a:ext cx="1012459" cy="617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Ellipszis 99"/>
            <p:cNvSpPr/>
            <p:nvPr/>
          </p:nvSpPr>
          <p:spPr>
            <a:xfrm>
              <a:off x="6687559" y="3234072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10" name="Egyenes összekötő 109"/>
            <p:cNvCxnSpPr>
              <a:stCxn id="94" idx="6"/>
              <a:endCxn id="100" idx="2"/>
            </p:cNvCxnSpPr>
            <p:nvPr/>
          </p:nvCxnSpPr>
          <p:spPr>
            <a:xfrm>
              <a:off x="5675100" y="3414072"/>
              <a:ext cx="1012459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églalap 18"/>
            <p:cNvSpPr/>
            <p:nvPr/>
          </p:nvSpPr>
          <p:spPr>
            <a:xfrm>
              <a:off x="3996654" y="2235181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20" name="Egyenes összekötő 19"/>
            <p:cNvCxnSpPr>
              <a:stCxn id="19" idx="3"/>
              <a:endCxn id="94" idx="2"/>
            </p:cNvCxnSpPr>
            <p:nvPr/>
          </p:nvCxnSpPr>
          <p:spPr>
            <a:xfrm>
              <a:off x="4248628" y="2361156"/>
              <a:ext cx="1066472" cy="105291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églalap 40"/>
            <p:cNvSpPr/>
            <p:nvPr/>
          </p:nvSpPr>
          <p:spPr>
            <a:xfrm>
              <a:off x="5369113" y="2235181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42" name="Egyenes összekötő 41"/>
            <p:cNvCxnSpPr>
              <a:stCxn id="41" idx="3"/>
              <a:endCxn id="100" idx="2"/>
            </p:cNvCxnSpPr>
            <p:nvPr/>
          </p:nvCxnSpPr>
          <p:spPr>
            <a:xfrm>
              <a:off x="5621087" y="2361156"/>
              <a:ext cx="1066472" cy="105291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églalap 62"/>
            <p:cNvSpPr/>
            <p:nvPr/>
          </p:nvSpPr>
          <p:spPr>
            <a:xfrm>
              <a:off x="4568737" y="2544350"/>
              <a:ext cx="683200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5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5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5" name="Téglalap 64"/>
            <p:cNvSpPr/>
            <p:nvPr/>
          </p:nvSpPr>
          <p:spPr>
            <a:xfrm>
              <a:off x="5983520" y="2544350"/>
              <a:ext cx="70403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6" name="Téglalap 65"/>
            <p:cNvSpPr/>
            <p:nvPr/>
          </p:nvSpPr>
          <p:spPr>
            <a:xfrm>
              <a:off x="5729113" y="3200962"/>
              <a:ext cx="70403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6" name="Ellipszis 35"/>
            <p:cNvSpPr/>
            <p:nvPr/>
          </p:nvSpPr>
          <p:spPr>
            <a:xfrm>
              <a:off x="3942641" y="4339780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7" name="Ellipszis 36"/>
            <p:cNvSpPr/>
            <p:nvPr/>
          </p:nvSpPr>
          <p:spPr>
            <a:xfrm>
              <a:off x="5315100" y="4342543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8" name="Ellipszis 37"/>
            <p:cNvSpPr/>
            <p:nvPr/>
          </p:nvSpPr>
          <p:spPr>
            <a:xfrm>
              <a:off x="6687559" y="4339780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39" name="Egyenes összekötő 38"/>
            <p:cNvCxnSpPr>
              <a:stCxn id="19" idx="3"/>
              <a:endCxn id="37" idx="2"/>
            </p:cNvCxnSpPr>
            <p:nvPr/>
          </p:nvCxnSpPr>
          <p:spPr>
            <a:xfrm>
              <a:off x="4248628" y="2361156"/>
              <a:ext cx="1066472" cy="2161387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Egyenes összekötő 42"/>
            <p:cNvCxnSpPr>
              <a:stCxn id="96" idx="6"/>
              <a:endCxn id="37" idx="2"/>
            </p:cNvCxnSpPr>
            <p:nvPr/>
          </p:nvCxnSpPr>
          <p:spPr>
            <a:xfrm>
              <a:off x="4302641" y="3413455"/>
              <a:ext cx="1012459" cy="1109088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Egyenes összekötő 44"/>
            <p:cNvCxnSpPr>
              <a:stCxn id="36" idx="6"/>
              <a:endCxn id="37" idx="2"/>
            </p:cNvCxnSpPr>
            <p:nvPr/>
          </p:nvCxnSpPr>
          <p:spPr>
            <a:xfrm>
              <a:off x="4302641" y="4519780"/>
              <a:ext cx="1012459" cy="2763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Egyenes összekötő 48"/>
            <p:cNvCxnSpPr>
              <a:stCxn id="94" idx="6"/>
              <a:endCxn id="38" idx="2"/>
            </p:cNvCxnSpPr>
            <p:nvPr/>
          </p:nvCxnSpPr>
          <p:spPr>
            <a:xfrm>
              <a:off x="5675100" y="3414072"/>
              <a:ext cx="1012459" cy="1105708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Egyenes összekötő 51"/>
            <p:cNvCxnSpPr>
              <a:stCxn id="37" idx="6"/>
              <a:endCxn id="38" idx="2"/>
            </p:cNvCxnSpPr>
            <p:nvPr/>
          </p:nvCxnSpPr>
          <p:spPr>
            <a:xfrm flipV="1">
              <a:off x="5675100" y="4519780"/>
              <a:ext cx="1012459" cy="2763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églalap 54"/>
            <p:cNvSpPr/>
            <p:nvPr/>
          </p:nvSpPr>
          <p:spPr>
            <a:xfrm>
              <a:off x="3846298" y="2760348"/>
              <a:ext cx="724878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5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02</a:t>
              </a:r>
              <a:r>
                <a:rPr lang="hu-HU" sz="105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6" name="Téglalap 55"/>
            <p:cNvSpPr/>
            <p:nvPr/>
          </p:nvSpPr>
          <p:spPr>
            <a:xfrm>
              <a:off x="4121855" y="3764245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7" name="Téglalap 56"/>
            <p:cNvSpPr/>
            <p:nvPr/>
          </p:nvSpPr>
          <p:spPr>
            <a:xfrm>
              <a:off x="4429844" y="4543726"/>
              <a:ext cx="70403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58" name="Egyenes összekötő 57"/>
            <p:cNvCxnSpPr>
              <a:stCxn id="41" idx="3"/>
              <a:endCxn id="38" idx="2"/>
            </p:cNvCxnSpPr>
            <p:nvPr/>
          </p:nvCxnSpPr>
          <p:spPr>
            <a:xfrm>
              <a:off x="5621087" y="2361156"/>
              <a:ext cx="1066472" cy="2158624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églalap 60"/>
            <p:cNvSpPr/>
            <p:nvPr/>
          </p:nvSpPr>
          <p:spPr>
            <a:xfrm>
              <a:off x="5323080" y="2805246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02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2" name="Téglalap 61"/>
            <p:cNvSpPr/>
            <p:nvPr/>
          </p:nvSpPr>
          <p:spPr>
            <a:xfrm>
              <a:off x="5441873" y="3750682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3" name="Téglalap 82"/>
            <p:cNvSpPr/>
            <p:nvPr/>
          </p:nvSpPr>
          <p:spPr>
            <a:xfrm>
              <a:off x="5815963" y="4543343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  <a:r>
                <a:rPr lang="hu-HU" sz="1000" kern="1200" baseline="300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4" name="Téglalap 83"/>
            <p:cNvSpPr/>
            <p:nvPr/>
          </p:nvSpPr>
          <p:spPr>
            <a:xfrm>
              <a:off x="4299294" y="3229436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2" name="Jobbra nyíl 21"/>
            <p:cNvSpPr/>
            <p:nvPr/>
          </p:nvSpPr>
          <p:spPr>
            <a:xfrm>
              <a:off x="3248526" y="3327014"/>
              <a:ext cx="597772" cy="180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85" name="Jobbra nyíl 84"/>
            <p:cNvSpPr/>
            <p:nvPr/>
          </p:nvSpPr>
          <p:spPr>
            <a:xfrm>
              <a:off x="3246551" y="4429780"/>
              <a:ext cx="597772" cy="180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86" name="Jobbra nyíl 85"/>
            <p:cNvSpPr/>
            <p:nvPr/>
          </p:nvSpPr>
          <p:spPr>
            <a:xfrm>
              <a:off x="7146725" y="3323455"/>
              <a:ext cx="597772" cy="180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87" name="Jobbra nyíl 86"/>
            <p:cNvSpPr/>
            <p:nvPr/>
          </p:nvSpPr>
          <p:spPr>
            <a:xfrm>
              <a:off x="7146725" y="4429780"/>
              <a:ext cx="597772" cy="180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Szövegdoboz 22"/>
            <p:cNvSpPr txBox="1"/>
            <p:nvPr/>
          </p:nvSpPr>
          <p:spPr>
            <a:xfrm>
              <a:off x="2812408" y="3254061"/>
              <a:ext cx="336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x</a:t>
              </a:r>
              <a:r>
                <a:rPr lang="hu-HU" sz="1400" baseline="-25000" dirty="0" smtClean="0"/>
                <a:t>1</a:t>
              </a:r>
              <a:endParaRPr lang="hu-HU" sz="1400" baseline="-25000" dirty="0"/>
            </a:p>
          </p:txBody>
        </p:sp>
        <p:sp>
          <p:nvSpPr>
            <p:cNvPr id="88" name="Szövegdoboz 87"/>
            <p:cNvSpPr txBox="1"/>
            <p:nvPr/>
          </p:nvSpPr>
          <p:spPr>
            <a:xfrm>
              <a:off x="2810433" y="4365891"/>
              <a:ext cx="336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x</a:t>
              </a:r>
              <a:r>
                <a:rPr lang="hu-HU" sz="1400" baseline="-25000" dirty="0" smtClean="0"/>
                <a:t>2</a:t>
              </a:r>
              <a:endParaRPr lang="hu-HU" sz="1400" baseline="-25000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Szövegdoboz 24"/>
                <p:cNvSpPr txBox="1"/>
                <p:nvPr/>
              </p:nvSpPr>
              <p:spPr>
                <a:xfrm>
                  <a:off x="7843663" y="3269449"/>
                  <a:ext cx="28898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hu-HU" dirty="0"/>
                </a:p>
              </p:txBody>
            </p:sp>
          </mc:Choice>
          <mc:Fallback>
            <p:sp>
              <p:nvSpPr>
                <p:cNvPr id="25" name="Szövegdoboz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43663" y="3269449"/>
                  <a:ext cx="288989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9149" t="-19565" r="-53191" b="-28261"/>
                  </a:stretch>
                </a:blipFill>
              </p:spPr>
              <p:txBody>
                <a:bodyPr/>
                <a:lstStyle/>
                <a:p>
                  <a:r>
                    <a:rPr lang="hu-H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1" name="Szövegdoboz 90"/>
                <p:cNvSpPr txBox="1"/>
                <p:nvPr/>
              </p:nvSpPr>
              <p:spPr>
                <a:xfrm>
                  <a:off x="7843662" y="4365891"/>
                  <a:ext cx="29431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hu-HU" dirty="0"/>
                </a:p>
              </p:txBody>
            </p:sp>
          </mc:Choice>
          <mc:Fallback>
            <p:sp>
              <p:nvSpPr>
                <p:cNvPr id="91" name="Szövegdoboz 9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43662" y="4365891"/>
                  <a:ext cx="294311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8750" t="-19565" r="-52083" b="-28261"/>
                  </a:stretch>
                </a:blipFill>
              </p:spPr>
              <p:txBody>
                <a:bodyPr/>
                <a:lstStyle/>
                <a:p>
                  <a:r>
                    <a:rPr lang="hu-H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36488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="" xmlns:a16="http://schemas.microsoft.com/office/drawing/2014/main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3" name="Szövegdoboz 92"/>
          <p:cNvSpPr txBox="1"/>
          <p:nvPr/>
        </p:nvSpPr>
        <p:spPr>
          <a:xfrm>
            <a:off x="2589212" y="107081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9.</a:t>
            </a:r>
            <a:endParaRPr lang="hu-HU" dirty="0"/>
          </a:p>
        </p:txBody>
      </p:sp>
      <p:grpSp>
        <p:nvGrpSpPr>
          <p:cNvPr id="10" name="Csoportba foglalás 9"/>
          <p:cNvGrpSpPr/>
          <p:nvPr/>
        </p:nvGrpSpPr>
        <p:grpSpPr>
          <a:xfrm>
            <a:off x="3665914" y="586855"/>
            <a:ext cx="3104918" cy="1481384"/>
            <a:chOff x="3906546" y="1918284"/>
            <a:chExt cx="3104918" cy="1481384"/>
          </a:xfrm>
        </p:grpSpPr>
        <p:sp>
          <p:nvSpPr>
            <p:cNvPr id="94" name="Ellipszis 93"/>
            <p:cNvSpPr/>
            <p:nvPr/>
          </p:nvSpPr>
          <p:spPr>
            <a:xfrm>
              <a:off x="5279005" y="2917175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6" name="Ellipszis 95"/>
            <p:cNvSpPr/>
            <p:nvPr/>
          </p:nvSpPr>
          <p:spPr>
            <a:xfrm>
              <a:off x="3906546" y="2916558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97" name="Egyenes összekötő 96"/>
            <p:cNvCxnSpPr>
              <a:stCxn id="96" idx="6"/>
              <a:endCxn id="94" idx="2"/>
            </p:cNvCxnSpPr>
            <p:nvPr/>
          </p:nvCxnSpPr>
          <p:spPr>
            <a:xfrm>
              <a:off x="4266546" y="3096558"/>
              <a:ext cx="1012459" cy="617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Ellipszis 99"/>
            <p:cNvSpPr/>
            <p:nvPr/>
          </p:nvSpPr>
          <p:spPr>
            <a:xfrm>
              <a:off x="6651464" y="2917175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110" name="Egyenes összekötő 109"/>
            <p:cNvCxnSpPr>
              <a:stCxn id="94" idx="6"/>
              <a:endCxn id="100" idx="2"/>
            </p:cNvCxnSpPr>
            <p:nvPr/>
          </p:nvCxnSpPr>
          <p:spPr>
            <a:xfrm>
              <a:off x="5639005" y="3097175"/>
              <a:ext cx="1012459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églalap 18"/>
            <p:cNvSpPr/>
            <p:nvPr/>
          </p:nvSpPr>
          <p:spPr>
            <a:xfrm>
              <a:off x="3960559" y="1918284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20" name="Egyenes összekötő 19"/>
            <p:cNvCxnSpPr>
              <a:stCxn id="19" idx="3"/>
              <a:endCxn id="94" idx="2"/>
            </p:cNvCxnSpPr>
            <p:nvPr/>
          </p:nvCxnSpPr>
          <p:spPr>
            <a:xfrm>
              <a:off x="4212533" y="2044259"/>
              <a:ext cx="1066472" cy="105291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églalap 40"/>
            <p:cNvSpPr/>
            <p:nvPr/>
          </p:nvSpPr>
          <p:spPr>
            <a:xfrm>
              <a:off x="5333018" y="1918284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42" name="Egyenes összekötő 41"/>
            <p:cNvCxnSpPr>
              <a:stCxn id="41" idx="3"/>
              <a:endCxn id="100" idx="2"/>
            </p:cNvCxnSpPr>
            <p:nvPr/>
          </p:nvCxnSpPr>
          <p:spPr>
            <a:xfrm>
              <a:off x="5584992" y="2044259"/>
              <a:ext cx="1066472" cy="105291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églalap 62"/>
            <p:cNvSpPr/>
            <p:nvPr/>
          </p:nvSpPr>
          <p:spPr>
            <a:xfrm>
              <a:off x="4532642" y="2227453"/>
              <a:ext cx="71846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5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5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5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5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-1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4" name="Téglalap 63"/>
            <p:cNvSpPr/>
            <p:nvPr/>
          </p:nvSpPr>
          <p:spPr>
            <a:xfrm>
              <a:off x="4420755" y="3153447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5" name="Téglalap 64"/>
            <p:cNvSpPr/>
            <p:nvPr/>
          </p:nvSpPr>
          <p:spPr>
            <a:xfrm>
              <a:off x="5947425" y="2227453"/>
              <a:ext cx="6623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6" name="Téglalap 65"/>
            <p:cNvSpPr/>
            <p:nvPr/>
          </p:nvSpPr>
          <p:spPr>
            <a:xfrm>
              <a:off x="5787849" y="3153447"/>
              <a:ext cx="70403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hu-HU" sz="1000" kern="12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lang="hu-HU" sz="1000" kern="12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</a:t>
              </a:r>
              <a:r>
                <a:rPr lang="hu-HU" sz="10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r>
                <a:rPr lang="hu-HU" sz="1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hu-H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36" name="Csoportba foglalás 35"/>
          <p:cNvGrpSpPr/>
          <p:nvPr/>
        </p:nvGrpSpPr>
        <p:grpSpPr>
          <a:xfrm>
            <a:off x="3458017" y="3494486"/>
            <a:ext cx="3104918" cy="1358891"/>
            <a:chOff x="3906546" y="1918284"/>
            <a:chExt cx="3104918" cy="1358891"/>
          </a:xfrm>
        </p:grpSpPr>
        <p:sp>
          <p:nvSpPr>
            <p:cNvPr id="37" name="Ellipszis 36"/>
            <p:cNvSpPr/>
            <p:nvPr/>
          </p:nvSpPr>
          <p:spPr>
            <a:xfrm>
              <a:off x="5279005" y="2917175"/>
              <a:ext cx="360000" cy="36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8" name="Ellipszis 37"/>
            <p:cNvSpPr/>
            <p:nvPr/>
          </p:nvSpPr>
          <p:spPr>
            <a:xfrm>
              <a:off x="3906546" y="2916558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39" name="Egyenes összekötő 38"/>
            <p:cNvCxnSpPr>
              <a:stCxn id="38" idx="6"/>
              <a:endCxn id="37" idx="2"/>
            </p:cNvCxnSpPr>
            <p:nvPr/>
          </p:nvCxnSpPr>
          <p:spPr>
            <a:xfrm>
              <a:off x="4266546" y="3096558"/>
              <a:ext cx="1012459" cy="617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Ellipszis 39"/>
            <p:cNvSpPr/>
            <p:nvPr/>
          </p:nvSpPr>
          <p:spPr>
            <a:xfrm>
              <a:off x="6651464" y="2917175"/>
              <a:ext cx="360000" cy="36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43" name="Egyenes összekötő 42"/>
            <p:cNvCxnSpPr>
              <a:stCxn id="37" idx="6"/>
              <a:endCxn id="40" idx="2"/>
            </p:cNvCxnSpPr>
            <p:nvPr/>
          </p:nvCxnSpPr>
          <p:spPr>
            <a:xfrm>
              <a:off x="5639005" y="3097175"/>
              <a:ext cx="1012459" cy="0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églalap 43"/>
            <p:cNvSpPr/>
            <p:nvPr/>
          </p:nvSpPr>
          <p:spPr>
            <a:xfrm>
              <a:off x="3960559" y="1918284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45" name="Egyenes összekötő 44"/>
            <p:cNvCxnSpPr>
              <a:stCxn id="44" idx="3"/>
              <a:endCxn id="37" idx="2"/>
            </p:cNvCxnSpPr>
            <p:nvPr/>
          </p:nvCxnSpPr>
          <p:spPr>
            <a:xfrm>
              <a:off x="4212533" y="2044259"/>
              <a:ext cx="1066472" cy="105291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églalap 45"/>
            <p:cNvSpPr/>
            <p:nvPr/>
          </p:nvSpPr>
          <p:spPr>
            <a:xfrm>
              <a:off x="5333018" y="1918284"/>
              <a:ext cx="251974" cy="25194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hu-HU"/>
            </a:p>
          </p:txBody>
        </p:sp>
        <p:cxnSp>
          <p:nvCxnSpPr>
            <p:cNvPr id="47" name="Egyenes összekötő 46"/>
            <p:cNvCxnSpPr>
              <a:stCxn id="46" idx="3"/>
              <a:endCxn id="40" idx="2"/>
            </p:cNvCxnSpPr>
            <p:nvPr/>
          </p:nvCxnSpPr>
          <p:spPr>
            <a:xfrm>
              <a:off x="5584992" y="2044259"/>
              <a:ext cx="1066472" cy="1052916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3749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zálak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3" ma:contentTypeDescription="Új dokumentum létrehozása." ma:contentTypeScope="" ma:versionID="c23bfd4ab80462c9dfd759921dcf26e6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01a4622fc9b5fc2aea83d744953b9b87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E4FD83-4004-4AFF-88FB-10679F918E52}">
  <ds:schemaRefs>
    <ds:schemaRef ds:uri="http://purl.org/dc/dcmitype/"/>
    <ds:schemaRef ds:uri="http://purl.org/dc/elements/1.1/"/>
    <ds:schemaRef ds:uri="http://www.w3.org/XML/1998/namespace"/>
    <ds:schemaRef ds:uri="6ad025bc-9453-4e28-b64e-60578e9b89e7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e497d766-9098-4312-9063-c7203b20471a"/>
  </ds:schemaRefs>
</ds:datastoreItem>
</file>

<file path=customXml/itemProps2.xml><?xml version="1.0" encoding="utf-8"?>
<ds:datastoreItem xmlns:ds="http://schemas.openxmlformats.org/officeDocument/2006/customXml" ds:itemID="{BE6E7AEE-B652-418A-ADEE-6204A5C0BB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40523E4-0ABF-43E1-ACD6-DBAB753051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12266</TotalTime>
  <Words>285</Words>
  <Application>Microsoft Office PowerPoint</Application>
  <PresentationFormat>Szélesvásznú</PresentationFormat>
  <Paragraphs>104</Paragraphs>
  <Slides>12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9" baseType="lpstr">
      <vt:lpstr>Arial</vt:lpstr>
      <vt:lpstr>Calibri</vt:lpstr>
      <vt:lpstr>Cambria Math</vt:lpstr>
      <vt:lpstr>Century Gothic</vt:lpstr>
      <vt:lpstr>Times New Roman</vt:lpstr>
      <vt:lpstr>Wingdings 3</vt:lpstr>
      <vt:lpstr>Szálak</vt:lpstr>
      <vt:lpstr>Mély neuronhálók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Sebestyén Lilla Anna</dc:creator>
  <cp:lastModifiedBy>Bánhalmi Árpád</cp:lastModifiedBy>
  <cp:revision>81</cp:revision>
  <dcterms:created xsi:type="dcterms:W3CDTF">2020-05-29T07:53:14Z</dcterms:created>
  <dcterms:modified xsi:type="dcterms:W3CDTF">2020-08-03T15:58:59Z</dcterms:modified>
</cp:coreProperties>
</file>